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notesMasterIdLst>
    <p:notesMasterId r:id="rId28"/>
  </p:notesMasterIdLst>
  <p:sldIdLst>
    <p:sldId id="256" r:id="rId2"/>
    <p:sldId id="257" r:id="rId3"/>
    <p:sldId id="279" r:id="rId4"/>
    <p:sldId id="281" r:id="rId5"/>
    <p:sldId id="294" r:id="rId6"/>
    <p:sldId id="261" r:id="rId7"/>
    <p:sldId id="262" r:id="rId8"/>
    <p:sldId id="263" r:id="rId9"/>
    <p:sldId id="265" r:id="rId10"/>
    <p:sldId id="282" r:id="rId11"/>
    <p:sldId id="283" r:id="rId12"/>
    <p:sldId id="267" r:id="rId13"/>
    <p:sldId id="270" r:id="rId14"/>
    <p:sldId id="264" r:id="rId15"/>
    <p:sldId id="287" r:id="rId16"/>
    <p:sldId id="286" r:id="rId17"/>
    <p:sldId id="288" r:id="rId18"/>
    <p:sldId id="289" r:id="rId19"/>
    <p:sldId id="290" r:id="rId20"/>
    <p:sldId id="291" r:id="rId21"/>
    <p:sldId id="292" r:id="rId22"/>
    <p:sldId id="259" r:id="rId23"/>
    <p:sldId id="260" r:id="rId24"/>
    <p:sldId id="274" r:id="rId25"/>
    <p:sldId id="275" r:id="rId26"/>
    <p:sldId id="277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94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14464-313E-438A-88BB-1558C23DA6F9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2F88B-98E3-48B4-AB61-98D70B641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932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2F88B-98E3-48B4-AB61-98D70B641894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453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C0243-EF14-4469-84CB-43043020FC76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E619-F64D-4B14-811B-F599A56E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683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C0243-EF14-4469-84CB-43043020FC76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E619-F64D-4B14-811B-F599A56E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433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C0243-EF14-4469-84CB-43043020FC76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E619-F64D-4B14-811B-F599A56E28C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0241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C0243-EF14-4469-84CB-43043020FC76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E619-F64D-4B14-811B-F599A56E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811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C0243-EF14-4469-84CB-43043020FC76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E619-F64D-4B14-811B-F599A56E28C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4105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C0243-EF14-4469-84CB-43043020FC76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E619-F64D-4B14-811B-F599A56E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7264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C0243-EF14-4469-84CB-43043020FC76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E619-F64D-4B14-811B-F599A56E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591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C0243-EF14-4469-84CB-43043020FC76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E619-F64D-4B14-811B-F599A56E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783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C0243-EF14-4469-84CB-43043020FC76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E619-F64D-4B14-811B-F599A56E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449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C0243-EF14-4469-84CB-43043020FC76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E619-F64D-4B14-811B-F599A56E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896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C0243-EF14-4469-84CB-43043020FC76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E619-F64D-4B14-811B-F599A56E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211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C0243-EF14-4469-84CB-43043020FC76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E619-F64D-4B14-811B-F599A56E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866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C0243-EF14-4469-84CB-43043020FC76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E619-F64D-4B14-811B-F599A56E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566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C0243-EF14-4469-84CB-43043020FC76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E619-F64D-4B14-811B-F599A56E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488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C0243-EF14-4469-84CB-43043020FC76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E619-F64D-4B14-811B-F599A56E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648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C0243-EF14-4469-84CB-43043020FC76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E619-F64D-4B14-811B-F599A56E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722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C0243-EF14-4469-84CB-43043020FC76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FD7E619-F64D-4B14-811B-F599A56E2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684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Лъик</a:t>
            </a:r>
            <a:r>
              <a:rPr lang="en-US" sz="6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</a:t>
            </a:r>
            <a:r>
              <a:rPr lang="ru-RU" sz="6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6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щварал</a:t>
            </a:r>
            <a:r>
              <a:rPr lang="ru-RU" sz="6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авар </a:t>
            </a:r>
            <a:r>
              <a:rPr lang="ru-RU" sz="6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мац</a:t>
            </a:r>
            <a:r>
              <a:rPr lang="en-US" sz="6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</a:t>
            </a:r>
            <a:r>
              <a:rPr lang="ru-RU" sz="6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алъул</a:t>
            </a:r>
            <a:r>
              <a:rPr lang="ru-RU" sz="6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6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дарсиде</a:t>
            </a:r>
            <a:r>
              <a:rPr lang="ru-RU" sz="6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ru-RU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561" y="2638215"/>
            <a:ext cx="5449344" cy="3606173"/>
          </a:xfrm>
        </p:spPr>
      </p:pic>
    </p:spTree>
    <p:extLst>
      <p:ext uri="{BB962C8B-B14F-4D97-AF65-F5344CB8AC3E}">
        <p14:creationId xmlns:p14="http://schemas.microsoft.com/office/powerpoint/2010/main" val="295480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9051" y="216569"/>
            <a:ext cx="8596668" cy="6015789"/>
          </a:xfrm>
        </p:spPr>
        <p:txBody>
          <a:bodyPr>
            <a:normAutofit fontScale="92500"/>
          </a:bodyPr>
          <a:lstStyle/>
          <a:p>
            <a:endParaRPr lang="ru-RU" sz="4000" dirty="0" smtClean="0"/>
          </a:p>
          <a:p>
            <a:endParaRPr lang="ru-RU" sz="4000" dirty="0"/>
          </a:p>
          <a:p>
            <a:r>
              <a:rPr lang="ru-RU" sz="4800" dirty="0" smtClean="0">
                <a:solidFill>
                  <a:schemeClr val="tx1"/>
                </a:solidFill>
              </a:rPr>
              <a:t>Т</a:t>
            </a:r>
            <a:r>
              <a:rPr lang="en-US" sz="4800" dirty="0" smtClean="0">
                <a:solidFill>
                  <a:schemeClr val="tx1"/>
                </a:solidFill>
              </a:rPr>
              <a:t>l</a:t>
            </a:r>
            <a:r>
              <a:rPr lang="ru-RU" sz="4800" dirty="0" err="1" smtClean="0">
                <a:solidFill>
                  <a:schemeClr val="tx1"/>
                </a:solidFill>
              </a:rPr>
              <a:t>ок</a:t>
            </a:r>
            <a:r>
              <a:rPr lang="en-US" sz="4800" dirty="0" smtClean="0">
                <a:solidFill>
                  <a:schemeClr val="tx1"/>
                </a:solidFill>
              </a:rPr>
              <a:t>l</a:t>
            </a:r>
            <a:r>
              <a:rPr lang="ru-RU" sz="4800" dirty="0" err="1" smtClean="0">
                <a:solidFill>
                  <a:schemeClr val="tx1"/>
                </a:solidFill>
              </a:rPr>
              <a:t>ав</a:t>
            </a:r>
            <a:r>
              <a:rPr lang="ru-RU" sz="4800" dirty="0" smtClean="0">
                <a:solidFill>
                  <a:schemeClr val="tx1"/>
                </a:solidFill>
              </a:rPr>
              <a:t> </a:t>
            </a:r>
            <a:r>
              <a:rPr lang="ru-RU" sz="4800" dirty="0" err="1" smtClean="0">
                <a:solidFill>
                  <a:schemeClr val="tx1"/>
                </a:solidFill>
              </a:rPr>
              <a:t>чиясухъе</a:t>
            </a:r>
            <a:r>
              <a:rPr lang="ru-RU" sz="4800" dirty="0" smtClean="0">
                <a:solidFill>
                  <a:schemeClr val="tx1"/>
                </a:solidFill>
              </a:rPr>
              <a:t> </a:t>
            </a:r>
            <a:r>
              <a:rPr lang="ru-RU" sz="4800" dirty="0" err="1" smtClean="0">
                <a:solidFill>
                  <a:schemeClr val="tx1"/>
                </a:solidFill>
              </a:rPr>
              <a:t>гьеб</a:t>
            </a:r>
            <a:r>
              <a:rPr lang="ru-RU" sz="4800" dirty="0" smtClean="0">
                <a:solidFill>
                  <a:schemeClr val="tx1"/>
                </a:solidFill>
              </a:rPr>
              <a:t> </a:t>
            </a:r>
            <a:r>
              <a:rPr lang="ru-RU" sz="4800" dirty="0" err="1" smtClean="0">
                <a:solidFill>
                  <a:schemeClr val="tx1"/>
                </a:solidFill>
              </a:rPr>
              <a:t>щвеч</a:t>
            </a:r>
            <a:r>
              <a:rPr lang="en-US" sz="4800" dirty="0" smtClean="0">
                <a:solidFill>
                  <a:schemeClr val="tx1"/>
                </a:solidFill>
              </a:rPr>
              <a:t>l</a:t>
            </a:r>
            <a:r>
              <a:rPr lang="ru-RU" sz="4800" dirty="0" smtClean="0">
                <a:solidFill>
                  <a:schemeClr val="tx1"/>
                </a:solidFill>
              </a:rPr>
              <a:t>еб г</a:t>
            </a:r>
            <a:r>
              <a:rPr lang="en-US" sz="4800" dirty="0" smtClean="0">
                <a:solidFill>
                  <a:schemeClr val="tx1"/>
                </a:solidFill>
              </a:rPr>
              <a:t>l</a:t>
            </a:r>
            <a:r>
              <a:rPr lang="ru-RU" sz="4800" dirty="0" err="1" smtClean="0">
                <a:solidFill>
                  <a:schemeClr val="tx1"/>
                </a:solidFill>
              </a:rPr>
              <a:t>адин</a:t>
            </a:r>
            <a:r>
              <a:rPr lang="ru-RU" sz="4800" dirty="0" smtClean="0">
                <a:solidFill>
                  <a:schemeClr val="tx1"/>
                </a:solidFill>
              </a:rPr>
              <a:t>, </a:t>
            </a:r>
            <a:r>
              <a:rPr lang="ru-RU" sz="4800" u="sng" dirty="0" err="1" smtClean="0">
                <a:solidFill>
                  <a:schemeClr val="tx1"/>
                </a:solidFill>
              </a:rPr>
              <a:t>Мусаца</a:t>
            </a:r>
            <a:r>
              <a:rPr lang="ru-RU" sz="4800" u="sng" dirty="0" smtClean="0">
                <a:solidFill>
                  <a:schemeClr val="tx1"/>
                </a:solidFill>
              </a:rPr>
              <a:t> </a:t>
            </a:r>
            <a:r>
              <a:rPr lang="ru-RU" sz="4800" u="sng" dirty="0" err="1" smtClean="0">
                <a:solidFill>
                  <a:schemeClr val="tx1"/>
                </a:solidFill>
              </a:rPr>
              <a:t>борхатго</a:t>
            </a:r>
            <a:r>
              <a:rPr lang="ru-RU" sz="4800" u="sng" dirty="0" smtClean="0">
                <a:solidFill>
                  <a:schemeClr val="tx1"/>
                </a:solidFill>
              </a:rPr>
              <a:t> </a:t>
            </a:r>
            <a:r>
              <a:rPr lang="ru-RU" sz="4800" u="sng" dirty="0" err="1" smtClean="0">
                <a:solidFill>
                  <a:schemeClr val="tx1"/>
                </a:solidFill>
              </a:rPr>
              <a:t>ккун</a:t>
            </a:r>
            <a:r>
              <a:rPr lang="ru-RU" sz="4800" u="sng" dirty="0" smtClean="0">
                <a:solidFill>
                  <a:schemeClr val="tx1"/>
                </a:solidFill>
              </a:rPr>
              <a:t> бук</a:t>
            </a:r>
            <a:r>
              <a:rPr lang="en-US" sz="4800" u="sng" dirty="0" smtClean="0">
                <a:solidFill>
                  <a:schemeClr val="tx1"/>
                </a:solidFill>
              </a:rPr>
              <a:t>l</a:t>
            </a:r>
            <a:r>
              <a:rPr lang="ru-RU" sz="4800" u="sng" dirty="0" err="1" smtClean="0">
                <a:solidFill>
                  <a:schemeClr val="tx1"/>
                </a:solidFill>
              </a:rPr>
              <a:t>ана</a:t>
            </a:r>
            <a:r>
              <a:rPr lang="ru-RU" sz="4800" u="sng" dirty="0" smtClean="0">
                <a:solidFill>
                  <a:schemeClr val="tx1"/>
                </a:solidFill>
              </a:rPr>
              <a:t> </a:t>
            </a:r>
            <a:r>
              <a:rPr lang="ru-RU" sz="4800" u="sng" dirty="0" err="1" smtClean="0">
                <a:solidFill>
                  <a:schemeClr val="tx1"/>
                </a:solidFill>
              </a:rPr>
              <a:t>байрахъ</a:t>
            </a:r>
            <a:r>
              <a:rPr lang="ru-RU" sz="4800" u="sng" dirty="0" smtClean="0">
                <a:solidFill>
                  <a:schemeClr val="tx1"/>
                </a:solidFill>
              </a:rPr>
              <a:t>.</a:t>
            </a:r>
          </a:p>
          <a:p>
            <a:endParaRPr lang="ru-RU" sz="4800" u="sng" dirty="0"/>
          </a:p>
          <a:p>
            <a:r>
              <a:rPr lang="ru-RU" sz="4800" dirty="0" err="1" smtClean="0">
                <a:solidFill>
                  <a:schemeClr val="tx1"/>
                </a:solidFill>
              </a:rPr>
              <a:t>Релълъенлъиялъулаб</a:t>
            </a:r>
            <a:r>
              <a:rPr lang="ru-RU" sz="4800" dirty="0" smtClean="0">
                <a:solidFill>
                  <a:schemeClr val="tx1"/>
                </a:solidFill>
              </a:rPr>
              <a:t> маг</a:t>
            </a:r>
            <a:r>
              <a:rPr lang="en-US" sz="4800" dirty="0" smtClean="0">
                <a:solidFill>
                  <a:schemeClr val="tx1"/>
                </a:solidFill>
              </a:rPr>
              <a:t>l</a:t>
            </a:r>
            <a:r>
              <a:rPr lang="ru-RU" sz="4800" dirty="0" err="1" smtClean="0">
                <a:solidFill>
                  <a:schemeClr val="tx1"/>
                </a:solidFill>
              </a:rPr>
              <a:t>наялъул</a:t>
            </a:r>
            <a:r>
              <a:rPr lang="ru-RU" sz="4800" dirty="0" smtClean="0">
                <a:solidFill>
                  <a:schemeClr val="tx1"/>
                </a:solidFill>
              </a:rPr>
              <a:t> (г</a:t>
            </a:r>
            <a:r>
              <a:rPr lang="en-US" sz="4800" dirty="0" smtClean="0">
                <a:solidFill>
                  <a:schemeClr val="tx1"/>
                </a:solidFill>
              </a:rPr>
              <a:t>l</a:t>
            </a:r>
            <a:r>
              <a:rPr lang="ru-RU" sz="4800" dirty="0" err="1" smtClean="0">
                <a:solidFill>
                  <a:schemeClr val="tx1"/>
                </a:solidFill>
              </a:rPr>
              <a:t>адин</a:t>
            </a:r>
            <a:r>
              <a:rPr lang="ru-RU" sz="4800" dirty="0" smtClean="0">
                <a:solidFill>
                  <a:schemeClr val="tx1"/>
                </a:solidFill>
              </a:rPr>
              <a:t>, </a:t>
            </a:r>
            <a:r>
              <a:rPr lang="ru-RU" sz="4800" dirty="0" err="1" smtClean="0">
                <a:solidFill>
                  <a:schemeClr val="tx1"/>
                </a:solidFill>
              </a:rPr>
              <a:t>кинигин</a:t>
            </a:r>
            <a:r>
              <a:rPr lang="ru-RU" sz="4800" dirty="0" smtClean="0">
                <a:solidFill>
                  <a:schemeClr val="tx1"/>
                </a:solidFill>
              </a:rPr>
              <a:t>).</a:t>
            </a:r>
            <a:endParaRPr lang="ru-RU" sz="4400" dirty="0" smtClean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21105" y="2153653"/>
            <a:ext cx="2189748" cy="962526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25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165" y="108283"/>
            <a:ext cx="8596668" cy="3970421"/>
          </a:xfrm>
        </p:spPr>
        <p:txBody>
          <a:bodyPr>
            <a:normAutofit/>
          </a:bodyPr>
          <a:lstStyle/>
          <a:p>
            <a:pPr algn="ctr"/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Гьел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нахърилъиналъул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раг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l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абиги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гъорлъе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ккезарун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цо-цо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мисал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бачине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. 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Суратал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кумекалъе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 материал.</a:t>
            </a:r>
            <a:br>
              <a:rPr lang="ru-RU" sz="44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4400" dirty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ru-RU" sz="4400" dirty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Щай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абуни</a:t>
            </a:r>
            <a:r>
              <a:rPr lang="ru-RU" sz="4400" dirty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23" y="2556000"/>
            <a:ext cx="3007010" cy="3929020"/>
          </a:xfrm>
        </p:spPr>
      </p:pic>
    </p:spTree>
    <p:extLst>
      <p:ext uri="{BB962C8B-B14F-4D97-AF65-F5344CB8AC3E}">
        <p14:creationId xmlns:p14="http://schemas.microsoft.com/office/powerpoint/2010/main" val="309495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0282" y="1612231"/>
            <a:ext cx="3822477" cy="214162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40" y="0"/>
            <a:ext cx="8189244" cy="6390748"/>
          </a:xfrm>
        </p:spPr>
      </p:pic>
    </p:spTree>
    <p:extLst>
      <p:ext uri="{BB962C8B-B14F-4D97-AF65-F5344CB8AC3E}">
        <p14:creationId xmlns:p14="http://schemas.microsoft.com/office/powerpoint/2010/main" val="392115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76727"/>
            <a:ext cx="9332940" cy="6160168"/>
          </a:xfrm>
        </p:spPr>
      </p:pic>
    </p:spTree>
    <p:extLst>
      <p:ext uri="{BB962C8B-B14F-4D97-AF65-F5344CB8AC3E}">
        <p14:creationId xmlns:p14="http://schemas.microsoft.com/office/powerpoint/2010/main" val="275382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57019" y="3633538"/>
            <a:ext cx="6974749" cy="1786396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                      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</a:rPr>
              <a:t>щ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</a:rPr>
              <a:t>айин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</a:rPr>
              <a:t>абуни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                     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</a:rPr>
              <a:t>гьединлъидал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,</a:t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                         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</a:rPr>
              <a:t>гьебмехалъ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sz="half" idx="1"/>
          </p:nvPr>
        </p:nvSpPr>
        <p:spPr>
          <a:xfrm>
            <a:off x="1411261" y="204538"/>
            <a:ext cx="5663307" cy="3814010"/>
          </a:xfrm>
        </p:spPr>
        <p:txBody>
          <a:bodyPr>
            <a:normAutofit fontScale="92500"/>
          </a:bodyPr>
          <a:lstStyle/>
          <a:p>
            <a:pPr algn="ctr"/>
            <a:r>
              <a:rPr lang="ru-RU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Рач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гьит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инаб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маргьа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ургъизе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гьел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ахърилъиналъул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раг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абиги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гъорлъе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ккезарун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718" y="2104564"/>
            <a:ext cx="3390039" cy="3315369"/>
          </a:xfrm>
        </p:spPr>
      </p:pic>
    </p:spTree>
    <p:extLst>
      <p:ext uri="{BB962C8B-B14F-4D97-AF65-F5344CB8AC3E}">
        <p14:creationId xmlns:p14="http://schemas.microsoft.com/office/powerpoint/2010/main" val="2339243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11516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Подлежащеелъун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т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аджубараб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предложение.</a:t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u="sng" dirty="0" smtClean="0">
                <a:solidFill>
                  <a:schemeClr val="accent5">
                    <a:lumMod val="75000"/>
                  </a:schemeClr>
                </a:solidFill>
              </a:rPr>
              <a:t>Г</a:t>
            </a:r>
            <a:r>
              <a:rPr lang="en-US" u="sng" dirty="0" smtClean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ru-RU" u="sng" dirty="0" err="1" smtClean="0">
                <a:solidFill>
                  <a:schemeClr val="accent5">
                    <a:lumMod val="75000"/>
                  </a:schemeClr>
                </a:solidFill>
              </a:rPr>
              <a:t>емер</a:t>
            </a:r>
            <a:r>
              <a:rPr lang="ru-RU" u="sng" dirty="0" smtClean="0">
                <a:solidFill>
                  <a:schemeClr val="accent5">
                    <a:lumMod val="75000"/>
                  </a:schemeClr>
                </a:solidFill>
              </a:rPr>
              <a:t> мех </a:t>
            </a:r>
            <a:r>
              <a:rPr lang="ru-RU" u="sng" dirty="0" err="1" smtClean="0">
                <a:solidFill>
                  <a:schemeClr val="accent5">
                    <a:lumMod val="75000"/>
                  </a:schemeClr>
                </a:solidFill>
              </a:rPr>
              <a:t>барасда</a:t>
            </a:r>
            <a:r>
              <a:rPr lang="ru-RU" u="sng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г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емер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бихьула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.(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Лъида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?-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жинда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падеж).</a:t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u="sng" dirty="0" err="1" smtClean="0">
                <a:solidFill>
                  <a:schemeClr val="accent5">
                    <a:lumMod val="75000"/>
                  </a:schemeClr>
                </a:solidFill>
              </a:rPr>
              <a:t>Вехь</a:t>
            </a:r>
            <a:r>
              <a:rPr lang="ru-RU" u="sng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u="sng" dirty="0" err="1" smtClean="0">
                <a:solidFill>
                  <a:schemeClr val="accent5">
                    <a:lumMod val="75000"/>
                  </a:schemeClr>
                </a:solidFill>
              </a:rPr>
              <a:t>вокьарасе</a:t>
            </a:r>
            <a:r>
              <a:rPr lang="ru-RU" u="sng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гьойги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бокьула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Лъие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?-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кьов.падеж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).</a:t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u="sng" dirty="0" err="1" smtClean="0">
                <a:solidFill>
                  <a:schemeClr val="accent5">
                    <a:lumMod val="75000"/>
                  </a:schemeClr>
                </a:solidFill>
              </a:rPr>
              <a:t>Жиндиего</a:t>
            </a:r>
            <a:r>
              <a:rPr lang="ru-RU" u="sng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u="sng" dirty="0" err="1" smtClean="0">
                <a:solidFill>
                  <a:schemeClr val="accent5">
                    <a:lumMod val="75000"/>
                  </a:schemeClr>
                </a:solidFill>
              </a:rPr>
              <a:t>чед</a:t>
            </a:r>
            <a:r>
              <a:rPr lang="ru-RU" u="sng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u="sng" dirty="0" err="1" smtClean="0">
                <a:solidFill>
                  <a:schemeClr val="accent5">
                    <a:lumMod val="75000"/>
                  </a:schemeClr>
                </a:solidFill>
              </a:rPr>
              <a:t>гьабуларес</a:t>
            </a:r>
            <a:r>
              <a:rPr lang="ru-RU" u="sng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чидае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мучари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гьабуларо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Лъица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?-актив падеж).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Дуга 3"/>
          <p:cNvSpPr/>
          <p:nvPr/>
        </p:nvSpPr>
        <p:spPr>
          <a:xfrm>
            <a:off x="6882063" y="4728411"/>
            <a:ext cx="276726" cy="67376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4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314" y="351421"/>
            <a:ext cx="8596668" cy="611505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Ц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ияб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дарс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: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Бит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араб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дополнениелъун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        т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аджубараб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предложение. </a:t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</a:t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                      </a:t>
            </a:r>
            <a:r>
              <a:rPr lang="ru-RU" sz="2800" dirty="0" err="1" smtClean="0">
                <a:solidFill>
                  <a:schemeClr val="accent5">
                    <a:lumMod val="75000"/>
                  </a:schemeClr>
                </a:solidFill>
              </a:rPr>
              <a:t>Щиб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?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4400" u="sng" dirty="0" err="1" smtClean="0">
                <a:solidFill>
                  <a:schemeClr val="accent5">
                    <a:lumMod val="75000"/>
                  </a:schemeClr>
                </a:solidFill>
              </a:rPr>
              <a:t>Дов</a:t>
            </a:r>
            <a:r>
              <a:rPr lang="ru-RU" sz="4400" u="sng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4400" u="sng" dirty="0" err="1" smtClean="0">
                <a:solidFill>
                  <a:schemeClr val="accent5">
                    <a:lumMod val="75000"/>
                  </a:schemeClr>
                </a:solidFill>
              </a:rPr>
              <a:t>чи</a:t>
            </a:r>
            <a:r>
              <a:rPr lang="ru-RU" sz="4400" u="sn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4400" u="sng" dirty="0" err="1" smtClean="0">
                <a:solidFill>
                  <a:schemeClr val="accent5">
                    <a:lumMod val="75000"/>
                  </a:schemeClr>
                </a:solidFill>
              </a:rPr>
              <a:t>Иманшапи</a:t>
            </a:r>
            <a:r>
              <a:rPr lang="ru-RU" sz="4400" u="sng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4400" u="sng" dirty="0" err="1" smtClean="0">
                <a:solidFill>
                  <a:schemeClr val="accent5">
                    <a:lumMod val="75000"/>
                  </a:schemeClr>
                </a:solidFill>
              </a:rPr>
              <a:t>вук</a:t>
            </a:r>
            <a:r>
              <a:rPr lang="en-US" sz="4400" u="sng" dirty="0" smtClean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ru-RU" sz="4400" u="sng" dirty="0" smtClean="0">
                <a:solidFill>
                  <a:schemeClr val="accent5">
                    <a:lumMod val="75000"/>
                  </a:schemeClr>
                </a:solidFill>
              </a:rPr>
              <a:t>ин 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</a:rPr>
              <a:t>нижеда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</a:rPr>
              <a:t>нахъа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</a:rPr>
              <a:t>гурони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</a:rPr>
              <a:t>лъач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  <a:t>о.</a:t>
            </a:r>
            <a:b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  <a:t>       </a:t>
            </a:r>
            <a:r>
              <a:rPr lang="ru-RU" sz="3200" dirty="0" err="1" smtClean="0">
                <a:solidFill>
                  <a:schemeClr val="accent5">
                    <a:lumMod val="75000"/>
                  </a:schemeClr>
                </a:solidFill>
              </a:rPr>
              <a:t>Щиб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?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4400" u="sng" dirty="0" err="1" smtClean="0">
                <a:solidFill>
                  <a:schemeClr val="accent5">
                    <a:lumMod val="75000"/>
                  </a:schemeClr>
                </a:solidFill>
              </a:rPr>
              <a:t>Рукъигат</a:t>
            </a:r>
            <a:r>
              <a:rPr lang="ru-RU" sz="4400" u="sng" dirty="0" smtClean="0">
                <a:solidFill>
                  <a:schemeClr val="accent5">
                    <a:lumMod val="75000"/>
                  </a:schemeClr>
                </a:solidFill>
              </a:rPr>
              <a:t> ц</a:t>
            </a:r>
            <a:r>
              <a:rPr lang="en-US" sz="4400" u="sng" dirty="0" smtClean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ru-RU" sz="4400" u="sng" dirty="0" err="1" smtClean="0">
                <a:solidFill>
                  <a:schemeClr val="accent5">
                    <a:lumMod val="75000"/>
                  </a:schemeClr>
                </a:solidFill>
              </a:rPr>
              <a:t>алдолей</a:t>
            </a:r>
            <a:r>
              <a:rPr lang="ru-RU" sz="4400" u="sng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4400" u="sng" dirty="0" err="1" smtClean="0">
                <a:solidFill>
                  <a:schemeClr val="accent5">
                    <a:lumMod val="75000"/>
                  </a:schemeClr>
                </a:solidFill>
              </a:rPr>
              <a:t>йик</a:t>
            </a:r>
            <a:r>
              <a:rPr lang="en-US" sz="4400" u="sng" dirty="0" smtClean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ru-RU" sz="4400" u="sng" dirty="0" smtClean="0">
                <a:solidFill>
                  <a:schemeClr val="accent5">
                    <a:lumMod val="75000"/>
                  </a:schemeClr>
                </a:solidFill>
              </a:rPr>
              <a:t>ин 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</a:rPr>
              <a:t>жакъа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</a:rPr>
              <a:t>лъана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4400" dirty="0" err="1" smtClean="0">
                <a:solidFill>
                  <a:schemeClr val="accent5">
                    <a:lumMod val="75000"/>
                  </a:schemeClr>
                </a:solidFill>
              </a:rPr>
              <a:t>дозда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ru-RU" sz="4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954209" y="3036214"/>
            <a:ext cx="2105526" cy="516858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>
            <a:off x="4349417" y="1768641"/>
            <a:ext cx="4343399" cy="1417721"/>
          </a:xfrm>
          <a:prstGeom prst="arc">
            <a:avLst>
              <a:gd name="adj1" fmla="val 11507403"/>
              <a:gd name="adj2" fmla="val 6750933"/>
            </a:avLst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46647" y="5397917"/>
            <a:ext cx="2141622" cy="601579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>
            <a:off x="2195764" y="4512087"/>
            <a:ext cx="6605337" cy="503321"/>
          </a:xfrm>
          <a:prstGeom prst="arc">
            <a:avLst>
              <a:gd name="adj1" fmla="val 10521395"/>
              <a:gd name="adj2" fmla="val 35432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1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398" y="639974"/>
            <a:ext cx="8732582" cy="226193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араб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дополнениелъун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аджубараб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предложениялъулъ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сказуемоелъун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ккун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бук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уна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глаголияб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ар, причастие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гьединго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адатал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предложениязулъ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алт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изарулел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сказуемоялда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хадур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лъи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ялъи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,-ан,-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,-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илан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йилан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,-ин г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адал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елал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нахърег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хасал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формабазул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цояб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4829" y="3633537"/>
            <a:ext cx="8596668" cy="2897311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асан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росулъе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вач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аравлъи</a:t>
            </a:r>
            <a:endParaRPr lang="ru-RU" sz="4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жакъа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раг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Росулъе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концерт </a:t>
            </a:r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бач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 </a:t>
            </a:r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клубалда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заведующияс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бицана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нижеда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954253" y="3633537"/>
            <a:ext cx="1106905" cy="890337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702968" y="5173579"/>
            <a:ext cx="685800" cy="625642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68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312821"/>
            <a:ext cx="8596668" cy="55345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1203159"/>
            <a:ext cx="8596668" cy="5329988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Араб зам.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прич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+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лъи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лъугьараб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глаголалъ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кьолила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заманалъул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маг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на.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Хъвалеблъи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бач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ун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заман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Мисал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Дуца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кагъат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хъвараб</a:t>
            </a:r>
            <a:r>
              <a:rPr lang="ru-RU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лъи</a:t>
            </a:r>
            <a:r>
              <a:rPr lang="ru-RU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дида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лъималаз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бицана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аджубараб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предложениялъулъ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сказуемоелъун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цо-цо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мехалда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причастие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жибго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х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алт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изабун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бук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ине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бегьула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Д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ида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</a:t>
            </a:r>
            <a:r>
              <a:rPr lang="en-US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алараб</a:t>
            </a:r>
            <a:r>
              <a:rPr lang="ru-RU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дир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инсуцаги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алана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Нужеца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щурулеб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дидаги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щуре.</a:t>
            </a:r>
          </a:p>
          <a:p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Нужеца</a:t>
            </a:r>
            <a:r>
              <a:rPr lang="ru-RU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бицунеб</a:t>
            </a:r>
            <a:r>
              <a:rPr lang="ru-RU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дидаги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бице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2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4279" y="565483"/>
            <a:ext cx="8596668" cy="5558579"/>
          </a:xfrm>
        </p:spPr>
        <p:txBody>
          <a:bodyPr/>
          <a:lstStyle/>
          <a:p>
            <a:endParaRPr lang="ru-RU" sz="2800" b="1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800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Цеве</a:t>
            </a:r>
            <a:r>
              <a:rPr lang="ru-RU" sz="2800" b="1" u="sng" dirty="0" smtClean="0"/>
              <a:t> </a:t>
            </a:r>
            <a:r>
              <a:rPr lang="ru-RU" sz="2800" b="1" u="sng" dirty="0" err="1" smtClean="0">
                <a:solidFill>
                  <a:schemeClr val="accent5">
                    <a:lumMod val="75000"/>
                  </a:schemeClr>
                </a:solidFill>
              </a:rPr>
              <a:t>эхетарав</a:t>
            </a:r>
            <a:r>
              <a:rPr lang="ru-RU" sz="2800" b="1" u="sng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вихьич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 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досда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.-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гьаниб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цеве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эхетарав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прич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сверел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                                                     </a:t>
            </a:r>
          </a:p>
          <a:p>
            <a:endParaRPr lang="ru-RU" dirty="0"/>
          </a:p>
          <a:p>
            <a:pPr algn="r"/>
            <a:r>
              <a:rPr lang="ru-RU" dirty="0" smtClean="0"/>
              <a:t>                                             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эхетарав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прич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ялъуни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сказ.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бугони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гьелъие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цойги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бет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ераб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член </a:t>
            </a:r>
          </a:p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                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гьеч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они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гьеб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т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аджуб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                             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кколарила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              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35606" y="1034704"/>
            <a:ext cx="1672389" cy="68579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371899" y="1449781"/>
            <a:ext cx="1826965" cy="854245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031" y="4153957"/>
            <a:ext cx="3441031" cy="234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45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446421"/>
          </a:xfrm>
        </p:spPr>
        <p:txBody>
          <a:bodyPr>
            <a:normAutofit/>
          </a:bodyPr>
          <a:lstStyle/>
          <a:p>
            <a:pPr algn="ctr"/>
            <a:r>
              <a:rPr lang="ru-RU" sz="4900" dirty="0" err="1" smtClean="0">
                <a:solidFill>
                  <a:srgbClr val="7030A0"/>
                </a:solidFill>
              </a:rPr>
              <a:t>Дарс</a:t>
            </a:r>
            <a:r>
              <a:rPr lang="ru-RU" sz="4900" dirty="0" err="1" smtClean="0">
                <a:solidFill>
                  <a:srgbClr val="7030A0"/>
                </a:solidFill>
              </a:rPr>
              <a:t>ил</a:t>
            </a:r>
            <a:r>
              <a:rPr lang="ru-RU" sz="4900" dirty="0" smtClean="0">
                <a:solidFill>
                  <a:srgbClr val="7030A0"/>
                </a:solidFill>
              </a:rPr>
              <a:t> тема</a:t>
            </a:r>
            <a:r>
              <a:rPr lang="ru-RU" sz="4900" dirty="0" smtClean="0">
                <a:solidFill>
                  <a:srgbClr val="7030A0"/>
                </a:solidFill>
              </a:rPr>
              <a:t>: </a:t>
            </a:r>
            <a:r>
              <a:rPr lang="ru-RU" sz="4900" dirty="0" smtClean="0">
                <a:solidFill>
                  <a:srgbClr val="7030A0"/>
                </a:solidFill>
              </a:rPr>
              <a:t>Бит</a:t>
            </a:r>
            <a:r>
              <a:rPr lang="en-US" sz="4900" dirty="0" smtClean="0">
                <a:solidFill>
                  <a:srgbClr val="7030A0"/>
                </a:solidFill>
              </a:rPr>
              <a:t>l</a:t>
            </a:r>
            <a:r>
              <a:rPr lang="ru-RU" sz="4900" dirty="0" smtClean="0">
                <a:solidFill>
                  <a:srgbClr val="7030A0"/>
                </a:solidFill>
              </a:rPr>
              <a:t>араб </a:t>
            </a:r>
            <a:r>
              <a:rPr lang="ru-RU" sz="4900" dirty="0" err="1" smtClean="0">
                <a:solidFill>
                  <a:srgbClr val="7030A0"/>
                </a:solidFill>
              </a:rPr>
              <a:t>дополнениелъун</a:t>
            </a:r>
            <a:r>
              <a:rPr lang="ru-RU" sz="4900" dirty="0" smtClean="0">
                <a:solidFill>
                  <a:srgbClr val="7030A0"/>
                </a:solidFill>
              </a:rPr>
              <a:t> т</a:t>
            </a:r>
            <a:r>
              <a:rPr lang="en-US" sz="4900" dirty="0" smtClean="0">
                <a:solidFill>
                  <a:srgbClr val="7030A0"/>
                </a:solidFill>
              </a:rPr>
              <a:t>l</a:t>
            </a:r>
            <a:r>
              <a:rPr lang="ru-RU" sz="4900" dirty="0" err="1" smtClean="0">
                <a:solidFill>
                  <a:srgbClr val="7030A0"/>
                </a:solidFill>
              </a:rPr>
              <a:t>аджубараб</a:t>
            </a:r>
            <a:r>
              <a:rPr lang="ru-RU" sz="4900" dirty="0" smtClean="0">
                <a:solidFill>
                  <a:srgbClr val="7030A0"/>
                </a:solidFill>
              </a:rPr>
              <a:t> предложение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332747"/>
            <a:ext cx="8596668" cy="2708615"/>
          </a:xfrm>
        </p:spPr>
        <p:txBody>
          <a:bodyPr>
            <a:normAutofit fontScale="92500" lnSpcReduction="20000"/>
          </a:bodyPr>
          <a:lstStyle/>
          <a:p>
            <a:r>
              <a:rPr lang="ru-RU" sz="2800" b="1" dirty="0" err="1" smtClean="0"/>
              <a:t>Дарсил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мурад</a:t>
            </a:r>
            <a:r>
              <a:rPr lang="ru-RU" sz="2800" dirty="0" smtClean="0"/>
              <a:t>: </a:t>
            </a:r>
          </a:p>
          <a:p>
            <a:r>
              <a:rPr lang="en-US" sz="2800" dirty="0"/>
              <a:t> </a:t>
            </a:r>
            <a:r>
              <a:rPr lang="ru-RU" sz="2800" dirty="0" err="1"/>
              <a:t>П</a:t>
            </a:r>
            <a:r>
              <a:rPr lang="ru-RU" sz="2800" dirty="0" err="1" smtClean="0"/>
              <a:t>редметиял</a:t>
            </a:r>
            <a:r>
              <a:rPr lang="ru-RU" sz="2800" dirty="0" smtClean="0"/>
              <a:t> ц</a:t>
            </a:r>
            <a:r>
              <a:rPr lang="en-US" sz="2800" dirty="0" smtClean="0"/>
              <a:t>l</a:t>
            </a:r>
            <a:r>
              <a:rPr lang="ru-RU" sz="2800" dirty="0" err="1" smtClean="0"/>
              <a:t>аразул</a:t>
            </a:r>
            <a:r>
              <a:rPr lang="ru-RU" sz="2800" dirty="0" smtClean="0"/>
              <a:t> бит</a:t>
            </a:r>
            <a:r>
              <a:rPr lang="en-US" sz="2800" dirty="0" smtClean="0"/>
              <a:t>l</a:t>
            </a:r>
            <a:r>
              <a:rPr lang="ru-RU" sz="2800" dirty="0" err="1" smtClean="0"/>
              <a:t>унхъвай</a:t>
            </a:r>
            <a:r>
              <a:rPr lang="ru-RU" sz="2800" dirty="0" smtClean="0"/>
              <a:t> рак</a:t>
            </a:r>
            <a:r>
              <a:rPr lang="en-US" sz="2800" dirty="0" smtClean="0"/>
              <a:t>l</a:t>
            </a:r>
            <a:r>
              <a:rPr lang="ru-RU" sz="2800" dirty="0" err="1" smtClean="0"/>
              <a:t>алде</a:t>
            </a:r>
            <a:r>
              <a:rPr lang="ru-RU" sz="2800" dirty="0" smtClean="0"/>
              <a:t> </a:t>
            </a:r>
            <a:r>
              <a:rPr lang="ru-RU" sz="2800" dirty="0" err="1" smtClean="0"/>
              <a:t>щвезабизе</a:t>
            </a:r>
            <a:r>
              <a:rPr lang="ru-RU" sz="2800" dirty="0" smtClean="0"/>
              <a:t>.</a:t>
            </a:r>
          </a:p>
          <a:p>
            <a:r>
              <a:rPr lang="ru-RU" sz="2800" dirty="0"/>
              <a:t>Б</a:t>
            </a:r>
            <a:r>
              <a:rPr lang="ru-RU" sz="2800" dirty="0" smtClean="0"/>
              <a:t>ит</a:t>
            </a:r>
            <a:r>
              <a:rPr lang="en-US" sz="2800" dirty="0" smtClean="0"/>
              <a:t>l</a:t>
            </a:r>
            <a:r>
              <a:rPr lang="ru-RU" sz="2800" dirty="0" smtClean="0"/>
              <a:t>араб </a:t>
            </a:r>
            <a:r>
              <a:rPr lang="ru-RU" sz="2800" dirty="0" err="1" smtClean="0"/>
              <a:t>дополнениелъун</a:t>
            </a:r>
            <a:r>
              <a:rPr lang="ru-RU" sz="2800" dirty="0" smtClean="0"/>
              <a:t>. т</a:t>
            </a:r>
            <a:r>
              <a:rPr lang="en-US" sz="2800" dirty="0" smtClean="0">
                <a:latin typeface="Tempus Sans ITC" panose="04020404030D07020202" pitchFamily="82" charset="0"/>
              </a:rPr>
              <a:t>l</a:t>
            </a:r>
            <a:r>
              <a:rPr lang="ru-RU" sz="2800" dirty="0" err="1" smtClean="0"/>
              <a:t>аджубараб</a:t>
            </a:r>
            <a:r>
              <a:rPr lang="ru-RU" sz="2800" dirty="0" smtClean="0"/>
              <a:t> предложение </a:t>
            </a:r>
            <a:r>
              <a:rPr lang="ru-RU" sz="2800" dirty="0" err="1" smtClean="0"/>
              <a:t>малъизе</a:t>
            </a:r>
            <a:r>
              <a:rPr lang="ru-RU" sz="2800" dirty="0" smtClean="0"/>
              <a:t> .   </a:t>
            </a:r>
          </a:p>
          <a:p>
            <a:r>
              <a:rPr lang="ru-RU" sz="2800" dirty="0" smtClean="0"/>
              <a:t>Предложение </a:t>
            </a:r>
            <a:r>
              <a:rPr lang="ru-RU" sz="2800" dirty="0" err="1" smtClean="0"/>
              <a:t>причастияб</a:t>
            </a:r>
            <a:r>
              <a:rPr lang="ru-RU" sz="2800" dirty="0" smtClean="0"/>
              <a:t> </a:t>
            </a:r>
            <a:r>
              <a:rPr lang="ru-RU" sz="2800" dirty="0" err="1" smtClean="0"/>
              <a:t>сверелалдаса</a:t>
            </a:r>
            <a:r>
              <a:rPr lang="ru-RU" sz="2800" dirty="0" smtClean="0"/>
              <a:t> бат</a:t>
            </a:r>
            <a:r>
              <a:rPr lang="en-US" sz="2800" dirty="0" smtClean="0">
                <a:latin typeface="Tempus Sans ITC" panose="04020404030D07020202" pitchFamily="82" charset="0"/>
              </a:rPr>
              <a:t>l</a:t>
            </a:r>
            <a:r>
              <a:rPr lang="ru-RU" sz="2800" dirty="0" smtClean="0"/>
              <a:t>а </a:t>
            </a:r>
            <a:r>
              <a:rPr lang="ru-RU" sz="2800" dirty="0" err="1" smtClean="0"/>
              <a:t>бахъизе</a:t>
            </a:r>
            <a:r>
              <a:rPr lang="ru-RU" sz="2800" dirty="0" smtClean="0"/>
              <a:t> </a:t>
            </a:r>
            <a:r>
              <a:rPr lang="ru-RU" sz="2800" dirty="0" err="1" smtClean="0"/>
              <a:t>ругьун</a:t>
            </a:r>
            <a:r>
              <a:rPr lang="ru-RU" sz="2800" dirty="0" smtClean="0"/>
              <a:t> </a:t>
            </a:r>
            <a:r>
              <a:rPr lang="ru-RU" sz="2800" dirty="0" err="1" smtClean="0"/>
              <a:t>гьаризе</a:t>
            </a:r>
            <a:r>
              <a:rPr lang="ru-RU" sz="2800" dirty="0" smtClean="0"/>
              <a:t>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9204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433138"/>
            <a:ext cx="8596668" cy="160019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алт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200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гьумер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125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454442"/>
            <a:ext cx="8596668" cy="293340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 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Рии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т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аде 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щолеб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буго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Гьеб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т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абиг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аталъ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ги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бицунеб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буго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</a:t>
            </a:r>
          </a:p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3.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33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01579"/>
            <a:ext cx="8596668" cy="770021"/>
          </a:xfrm>
        </p:spPr>
        <p:txBody>
          <a:bodyPr/>
          <a:lstStyle/>
          <a:p>
            <a:r>
              <a:rPr lang="ru-RU" dirty="0" err="1" smtClean="0">
                <a:solidFill>
                  <a:schemeClr val="accent4">
                    <a:lumMod val="50000"/>
                  </a:schemeClr>
                </a:solidFill>
              </a:rPr>
              <a:t>Рокъ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х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accent4">
                    <a:lumMod val="50000"/>
                  </a:schemeClr>
                </a:solidFill>
              </a:rPr>
              <a:t>алт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l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и-199 </a:t>
            </a:r>
            <a:r>
              <a:rPr lang="ru-RU" dirty="0" err="1" smtClean="0">
                <a:solidFill>
                  <a:schemeClr val="accent4">
                    <a:lumMod val="50000"/>
                  </a:schemeClr>
                </a:solidFill>
              </a:rPr>
              <a:t>гьумер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124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322095"/>
            <a:ext cx="8596668" cy="371775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Х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асил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гьабила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457200" indent="-457200">
              <a:buAutoNum type="arabicPeriod"/>
            </a:pP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Щиб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нужеда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жакъа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ц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ияб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т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аде 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лъараб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?</a:t>
            </a:r>
          </a:p>
          <a:p>
            <a:pPr marL="457200" indent="-457200">
              <a:buAutoNum type="arabicPeriod"/>
            </a:pP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аджубараблъун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бук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ине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ккани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кин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г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уц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ун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бук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ине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кколеб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предложение?</a:t>
            </a:r>
          </a:p>
          <a:p>
            <a:pPr marL="457200" indent="-457200">
              <a:buAutoNum type="arabicPeriod"/>
            </a:pP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Рач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 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цадахъ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ургъизе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бит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араб 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дополнениелъун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т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аджубараб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предложение.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89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6848" y="576993"/>
            <a:ext cx="8596668" cy="4870490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Гьал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предложение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гьемерлъул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формаялде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руссинаре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Вехь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ц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еги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бачун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бакълъуде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Доярка 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орораб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иццухъ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лъалхъана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Катица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унк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кколеб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буго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</a:t>
            </a:r>
          </a:p>
          <a:p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Коч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охъанас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шиг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ах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Вацас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гьоболасе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сайигъат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бит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22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77335" y="298175"/>
            <a:ext cx="8596668" cy="105354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</a:t>
            </a:r>
            <a:r>
              <a:rPr lang="en-US" dirty="0" smtClean="0"/>
              <a:t>l</a:t>
            </a:r>
            <a:r>
              <a:rPr lang="ru-RU" dirty="0" err="1" smtClean="0"/>
              <a:t>урус</a:t>
            </a:r>
            <a:r>
              <a:rPr lang="ru-RU" dirty="0" smtClean="0"/>
              <a:t> </a:t>
            </a:r>
            <a:r>
              <a:rPr lang="ru-RU" dirty="0" err="1" smtClean="0"/>
              <a:t>мац</a:t>
            </a:r>
            <a:r>
              <a:rPr lang="en-US" dirty="0" smtClean="0"/>
              <a:t>l</a:t>
            </a:r>
            <a:r>
              <a:rPr lang="ru-RU" dirty="0" smtClean="0"/>
              <a:t>ц</a:t>
            </a:r>
            <a:r>
              <a:rPr lang="en-US" dirty="0" smtClean="0"/>
              <a:t>l</a:t>
            </a:r>
            <a:r>
              <a:rPr lang="ru-RU" dirty="0" err="1" smtClean="0"/>
              <a:t>алде</a:t>
            </a:r>
            <a:r>
              <a:rPr lang="ru-RU" dirty="0" smtClean="0"/>
              <a:t> </a:t>
            </a:r>
            <a:r>
              <a:rPr lang="ru-RU" dirty="0" err="1" smtClean="0"/>
              <a:t>руссинаризе</a:t>
            </a:r>
            <a:r>
              <a:rPr lang="ru-RU" dirty="0" smtClean="0"/>
              <a:t> </a:t>
            </a:r>
            <a:r>
              <a:rPr lang="ru-RU" dirty="0" err="1" smtClean="0"/>
              <a:t>предложениял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81872" y="1798983"/>
            <a:ext cx="8596668" cy="479066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Лесник пошел в лес.      </a:t>
            </a:r>
            <a:r>
              <a:rPr lang="ru-RU" sz="2800" dirty="0" err="1" smtClean="0"/>
              <a:t>Рохьихъан</a:t>
            </a:r>
            <a:r>
              <a:rPr lang="ru-RU" sz="2800" dirty="0" smtClean="0"/>
              <a:t> </a:t>
            </a:r>
            <a:r>
              <a:rPr lang="ru-RU" sz="2800" dirty="0" err="1" smtClean="0"/>
              <a:t>рохьове</a:t>
            </a:r>
            <a:r>
              <a:rPr lang="ru-RU" sz="2800" dirty="0" smtClean="0"/>
              <a:t> </a:t>
            </a:r>
            <a:r>
              <a:rPr lang="ru-RU" sz="2800" dirty="0" err="1" smtClean="0"/>
              <a:t>ана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Лесник шел в лес</a:t>
            </a:r>
            <a:r>
              <a:rPr lang="ru-RU" sz="2800" dirty="0" smtClean="0"/>
              <a:t>. </a:t>
            </a:r>
          </a:p>
          <a:p>
            <a:endParaRPr lang="ru-RU" sz="2800" dirty="0" smtClean="0"/>
          </a:p>
          <a:p>
            <a:r>
              <a:rPr lang="ru-RU" sz="2800" dirty="0" smtClean="0"/>
              <a:t>Мальчик </a:t>
            </a:r>
            <a:r>
              <a:rPr lang="ru-RU" sz="2800" dirty="0" smtClean="0"/>
              <a:t>полез на дерево. </a:t>
            </a:r>
            <a:r>
              <a:rPr lang="ru-RU" sz="2800" dirty="0"/>
              <a:t>В</a:t>
            </a:r>
            <a:r>
              <a:rPr lang="ru-RU" sz="2800" dirty="0" smtClean="0"/>
              <a:t>ас </a:t>
            </a:r>
            <a:r>
              <a:rPr lang="ru-RU" sz="2800" dirty="0" err="1" smtClean="0"/>
              <a:t>гъот</a:t>
            </a:r>
            <a:r>
              <a:rPr lang="en-US" sz="2800" dirty="0" smtClean="0"/>
              <a:t>l</a:t>
            </a:r>
            <a:r>
              <a:rPr lang="ru-RU" sz="2800" dirty="0" smtClean="0"/>
              <a:t>оде </a:t>
            </a:r>
            <a:r>
              <a:rPr lang="ru-RU" sz="2800" dirty="0" err="1" smtClean="0"/>
              <a:t>вахана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Мальчик лез на дерево.</a:t>
            </a:r>
            <a:r>
              <a:rPr lang="en-US" sz="2800" dirty="0" smtClean="0"/>
              <a:t> </a:t>
            </a:r>
            <a:endParaRPr lang="ru-RU" sz="2800" dirty="0" smtClean="0"/>
          </a:p>
          <a:p>
            <a:r>
              <a:rPr lang="ru-RU" sz="2800" dirty="0" smtClean="0"/>
              <a:t>.</a:t>
            </a:r>
            <a:endParaRPr lang="ru-RU" sz="2800" dirty="0" smtClean="0"/>
          </a:p>
          <a:p>
            <a:r>
              <a:rPr lang="ru-RU" sz="2800" dirty="0" smtClean="0"/>
              <a:t>Девочка поела грушу.  </a:t>
            </a:r>
            <a:r>
              <a:rPr lang="ru-RU" sz="2800" dirty="0" err="1" smtClean="0"/>
              <a:t>Ясалъ</a:t>
            </a:r>
            <a:r>
              <a:rPr lang="ru-RU" sz="2800" dirty="0" smtClean="0"/>
              <a:t> </a:t>
            </a:r>
            <a:r>
              <a:rPr lang="ru-RU" sz="2800" dirty="0" err="1" smtClean="0"/>
              <a:t>гени</a:t>
            </a:r>
            <a:r>
              <a:rPr lang="ru-RU" sz="2800" dirty="0" smtClean="0"/>
              <a:t> </a:t>
            </a:r>
            <a:r>
              <a:rPr lang="ru-RU" sz="2800" dirty="0" err="1" smtClean="0"/>
              <a:t>квана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Девочка ела грушу</a:t>
            </a:r>
            <a:r>
              <a:rPr lang="ru-RU" sz="2800" dirty="0" smtClean="0"/>
              <a:t>..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8089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13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664" y="732214"/>
            <a:ext cx="4073106" cy="5161547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68" y="288758"/>
            <a:ext cx="5059650" cy="560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63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64" y="1270000"/>
            <a:ext cx="3881437" cy="3881437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279" y="1270000"/>
            <a:ext cx="3890120" cy="3881437"/>
          </a:xfrm>
        </p:spPr>
      </p:pic>
    </p:spTree>
    <p:extLst>
      <p:ext uri="{BB962C8B-B14F-4D97-AF65-F5344CB8AC3E}">
        <p14:creationId xmlns:p14="http://schemas.microsoft.com/office/powerpoint/2010/main" val="220335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609600"/>
            <a:ext cx="10431379" cy="5863389"/>
          </a:xfrm>
        </p:spPr>
      </p:pic>
    </p:spTree>
    <p:extLst>
      <p:ext uri="{BB962C8B-B14F-4D97-AF65-F5344CB8AC3E}">
        <p14:creationId xmlns:p14="http://schemas.microsoft.com/office/powerpoint/2010/main" val="8147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07067" y="168442"/>
            <a:ext cx="7766936" cy="637674"/>
          </a:xfrm>
        </p:spPr>
        <p:txBody>
          <a:bodyPr/>
          <a:lstStyle/>
          <a:p>
            <a:pPr algn="ctr"/>
            <a:r>
              <a:rPr lang="ru-RU" dirty="0" smtClean="0"/>
              <a:t>«Маг</a:t>
            </a:r>
            <a:r>
              <a:rPr lang="en-US" dirty="0" smtClean="0"/>
              <a:t>l</a:t>
            </a:r>
            <a:r>
              <a:rPr lang="ru-RU" dirty="0" err="1" smtClean="0"/>
              <a:t>арул</a:t>
            </a:r>
            <a:r>
              <a:rPr lang="ru-RU" dirty="0" smtClean="0"/>
              <a:t> </a:t>
            </a:r>
            <a:r>
              <a:rPr lang="ru-RU" dirty="0" err="1" smtClean="0"/>
              <a:t>мац</a:t>
            </a:r>
            <a:r>
              <a:rPr lang="en-US" dirty="0" smtClean="0"/>
              <a:t>l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07067" y="914401"/>
            <a:ext cx="7766936" cy="529389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Огь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дир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маг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арул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мац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дуй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лъугьунеб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щиб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  <a:p>
            <a:pPr algn="l"/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Щапун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унеб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бугин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дур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бакъул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гордо.</a:t>
            </a:r>
          </a:p>
          <a:p>
            <a:pPr algn="l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Огь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дир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Аваристан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а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рал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умумул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pPr algn="l"/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Авараб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мац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алъул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бац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алъи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хванин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l"/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Рокъовги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къват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ивги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киве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щваниги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Бицунеб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раг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ула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г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адат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гуреб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мац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l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адада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хун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унеб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дир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маг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арул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мац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Дица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дуе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маг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гьабулеб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буго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l"/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332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348916"/>
            <a:ext cx="8596668" cy="503893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иял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маг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арулал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дир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гьари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буго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урхъи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тезабуге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авар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мац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алда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ctr"/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Гьумер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баг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арлъулеб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акъло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сверулеб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pPr algn="ctr"/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Сапаралъ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бит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уге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дир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маг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арул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мац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</a:t>
            </a:r>
          </a:p>
          <a:p>
            <a:pPr algn="ctr"/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Хоно,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чахъу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гьоло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накку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-бит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унхъваялъул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бице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93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709863"/>
            <a:ext cx="8596668" cy="54142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</a:t>
            </a:r>
            <a:r>
              <a:rPr lang="ru-RU" dirty="0" err="1" smtClean="0"/>
              <a:t>Лъималазе</a:t>
            </a:r>
            <a:r>
              <a:rPr lang="ru-RU" dirty="0" smtClean="0"/>
              <a:t> </a:t>
            </a:r>
            <a:r>
              <a:rPr lang="ru-RU" dirty="0" err="1" smtClean="0"/>
              <a:t>гьабураб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7809" y="1756611"/>
            <a:ext cx="8596668" cy="4632157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Цо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елеку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иго бац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ек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ун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унел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рук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ана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Гьезул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цояб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тохлъукье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Г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ъоркье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бортун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бач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ана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елеку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ерг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едана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Г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анк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о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ял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къвакъвадана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Къурщица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бусен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тана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r>
              <a:rPr lang="ru-RU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Т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арщица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рук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ел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тана</a:t>
            </a: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ru-RU" sz="2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88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298174"/>
            <a:ext cx="8596668" cy="3717235"/>
          </a:xfrm>
        </p:spPr>
        <p:txBody>
          <a:bodyPr>
            <a:normAutofit/>
          </a:bodyPr>
          <a:lstStyle/>
          <a:p>
            <a:r>
              <a:rPr lang="ru-RU" dirty="0" smtClean="0"/>
              <a:t>1.Жубараб предложение? </a:t>
            </a:r>
            <a:br>
              <a:rPr lang="ru-RU" dirty="0" smtClean="0"/>
            </a:br>
            <a:r>
              <a:rPr lang="ru-RU" dirty="0" smtClean="0"/>
              <a:t>2.Кинаб к</a:t>
            </a:r>
            <a:r>
              <a:rPr lang="en-US" dirty="0" smtClean="0"/>
              <a:t>l</a:t>
            </a:r>
            <a:r>
              <a:rPr lang="ru-RU" dirty="0" smtClean="0"/>
              <a:t>иго бут</a:t>
            </a:r>
            <a:r>
              <a:rPr lang="en-US" dirty="0" smtClean="0"/>
              <a:t>l</a:t>
            </a:r>
            <a:r>
              <a:rPr lang="ru-RU" dirty="0" err="1" smtClean="0"/>
              <a:t>аялде</a:t>
            </a:r>
            <a:r>
              <a:rPr lang="ru-RU" dirty="0" smtClean="0"/>
              <a:t> </a:t>
            </a:r>
            <a:r>
              <a:rPr lang="ru-RU" dirty="0" err="1" smtClean="0"/>
              <a:t>бикьун</a:t>
            </a:r>
            <a:r>
              <a:rPr lang="ru-RU" dirty="0" smtClean="0"/>
              <a:t> </a:t>
            </a:r>
            <a:r>
              <a:rPr lang="ru-RU" dirty="0" err="1" smtClean="0"/>
              <a:t>бугеб</a:t>
            </a:r>
            <a:r>
              <a:rPr lang="ru-RU" dirty="0" smtClean="0"/>
              <a:t> </a:t>
            </a:r>
            <a:r>
              <a:rPr lang="ru-RU" dirty="0" err="1" smtClean="0"/>
              <a:t>жубараб</a:t>
            </a:r>
            <a:r>
              <a:rPr lang="ru-RU" dirty="0" smtClean="0"/>
              <a:t> предложение?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3319669"/>
            <a:ext cx="8596668" cy="3160643"/>
          </a:xfrm>
        </p:spPr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</a:rPr>
              <a:t>Кинаб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кколеб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жубараб</a:t>
            </a:r>
            <a:r>
              <a:rPr lang="ru-RU" dirty="0" smtClean="0">
                <a:solidFill>
                  <a:schemeClr val="tx1"/>
                </a:solidFill>
              </a:rPr>
              <a:t> сок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smtClean="0">
                <a:solidFill>
                  <a:schemeClr val="tx1"/>
                </a:solidFill>
              </a:rPr>
              <a:t>к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smtClean="0">
                <a:solidFill>
                  <a:schemeClr val="tx1"/>
                </a:solidFill>
              </a:rPr>
              <a:t>араб </a:t>
            </a:r>
            <a:r>
              <a:rPr lang="ru-RU" dirty="0" err="1" smtClean="0">
                <a:solidFill>
                  <a:schemeClr val="tx1"/>
                </a:solidFill>
              </a:rPr>
              <a:t>ва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кинаб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нахъбилъараб</a:t>
            </a:r>
            <a:r>
              <a:rPr lang="ru-RU" dirty="0" smtClean="0">
                <a:solidFill>
                  <a:schemeClr val="tx1"/>
                </a:solidFill>
              </a:rPr>
              <a:t>?</a:t>
            </a:r>
          </a:p>
          <a:p>
            <a:r>
              <a:rPr lang="ru-RU" dirty="0" smtClean="0"/>
              <a:t> 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Эбелалъ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нуц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smtClean="0">
                <a:solidFill>
                  <a:schemeClr val="tx1"/>
                </a:solidFill>
              </a:rPr>
              <a:t>а </a:t>
            </a:r>
            <a:r>
              <a:rPr lang="ru-RU" dirty="0" err="1" smtClean="0">
                <a:solidFill>
                  <a:schemeClr val="tx1"/>
                </a:solidFill>
              </a:rPr>
              <a:t>рагьарабго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Шуг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err="1" smtClean="0">
                <a:solidFill>
                  <a:schemeClr val="tx1"/>
                </a:solidFill>
              </a:rPr>
              <a:t>айнат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данде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йортана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err="1" smtClean="0">
                <a:solidFill>
                  <a:schemeClr val="tx1"/>
                </a:solidFill>
              </a:rPr>
              <a:t>Къасум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цо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къвариг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err="1" smtClean="0">
                <a:solidFill>
                  <a:schemeClr val="tx1"/>
                </a:solidFill>
              </a:rPr>
              <a:t>еклалъ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ана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ва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маймалак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гьебсаг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err="1" smtClean="0">
                <a:solidFill>
                  <a:schemeClr val="tx1"/>
                </a:solidFill>
              </a:rPr>
              <a:t>ат</a:t>
            </a:r>
            <a:r>
              <a:rPr lang="ru-RU" dirty="0" smtClean="0">
                <a:solidFill>
                  <a:schemeClr val="tx1"/>
                </a:solidFill>
              </a:rPr>
              <a:t> ч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err="1" smtClean="0">
                <a:solidFill>
                  <a:schemeClr val="tx1"/>
                </a:solidFill>
              </a:rPr>
              <a:t>алде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бахана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err="1" smtClean="0">
                <a:solidFill>
                  <a:schemeClr val="tx1"/>
                </a:solidFill>
              </a:rPr>
              <a:t>Гьанже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нилъецаго</a:t>
            </a:r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ru-RU" dirty="0" err="1" smtClean="0">
                <a:solidFill>
                  <a:schemeClr val="tx1"/>
                </a:solidFill>
              </a:rPr>
              <a:t>рач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smtClean="0">
                <a:solidFill>
                  <a:schemeClr val="tx1"/>
                </a:solidFill>
              </a:rPr>
              <a:t>а </a:t>
            </a:r>
            <a:r>
              <a:rPr lang="ru-RU" dirty="0" err="1" smtClean="0">
                <a:solidFill>
                  <a:schemeClr val="tx1"/>
                </a:solidFill>
              </a:rPr>
              <a:t>ургъизе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мисалал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46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278297"/>
            <a:ext cx="8596668" cy="960956"/>
          </a:xfrm>
        </p:spPr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chemeClr val="accent5">
                    <a:lumMod val="50000"/>
                  </a:schemeClr>
                </a:solidFill>
              </a:rPr>
              <a:t>Жубараб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5">
                    <a:lumMod val="50000"/>
                  </a:schemeClr>
                </a:solidFill>
              </a:rPr>
              <a:t>нахъбилъараб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 предложение.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1351722"/>
            <a:ext cx="8596668" cy="5724939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-г</a:t>
            </a:r>
            <a:r>
              <a:rPr lang="en-US" sz="2800" dirty="0" smtClean="0">
                <a:solidFill>
                  <a:schemeClr val="tx1"/>
                </a:solidFill>
              </a:rPr>
              <a:t>l</a:t>
            </a:r>
            <a:r>
              <a:rPr lang="ru-RU" sz="2800" dirty="0" err="1" smtClean="0">
                <a:solidFill>
                  <a:schemeClr val="tx1"/>
                </a:solidFill>
              </a:rPr>
              <a:t>уц</a:t>
            </a:r>
            <a:r>
              <a:rPr lang="en-US" sz="2800" dirty="0" smtClean="0">
                <a:solidFill>
                  <a:schemeClr val="tx1"/>
                </a:solidFill>
              </a:rPr>
              <a:t>l</a:t>
            </a:r>
            <a:r>
              <a:rPr lang="ru-RU" sz="2800" dirty="0" err="1" smtClean="0">
                <a:solidFill>
                  <a:schemeClr val="tx1"/>
                </a:solidFill>
              </a:rPr>
              <a:t>ун</a:t>
            </a:r>
            <a:r>
              <a:rPr lang="ru-RU" sz="2800" dirty="0" smtClean="0">
                <a:solidFill>
                  <a:schemeClr val="tx1"/>
                </a:solidFill>
              </a:rPr>
              <a:t> бук</a:t>
            </a:r>
            <a:r>
              <a:rPr lang="en-US" sz="2800" dirty="0" smtClean="0">
                <a:solidFill>
                  <a:schemeClr val="tx1"/>
                </a:solidFill>
              </a:rPr>
              <a:t>l</a:t>
            </a:r>
            <a:r>
              <a:rPr lang="ru-RU" sz="2800" dirty="0" err="1" smtClean="0">
                <a:solidFill>
                  <a:schemeClr val="tx1"/>
                </a:solidFill>
              </a:rPr>
              <a:t>уна</a:t>
            </a:r>
            <a:r>
              <a:rPr lang="ru-RU" sz="2800" dirty="0" smtClean="0">
                <a:solidFill>
                  <a:schemeClr val="tx1"/>
                </a:solidFill>
              </a:rPr>
              <a:t> бет</a:t>
            </a:r>
            <a:r>
              <a:rPr lang="en-US" sz="2800" dirty="0" smtClean="0">
                <a:solidFill>
                  <a:schemeClr val="tx1"/>
                </a:solidFill>
              </a:rPr>
              <a:t>l</a:t>
            </a:r>
            <a:r>
              <a:rPr lang="ru-RU" sz="2800" dirty="0" err="1" smtClean="0">
                <a:solidFill>
                  <a:schemeClr val="tx1"/>
                </a:solidFill>
              </a:rPr>
              <a:t>ерабги</a:t>
            </a:r>
            <a:r>
              <a:rPr lang="ru-RU" sz="2800" dirty="0" smtClean="0">
                <a:solidFill>
                  <a:schemeClr val="tx1"/>
                </a:solidFill>
              </a:rPr>
              <a:t> т</a:t>
            </a:r>
            <a:r>
              <a:rPr lang="en-US" sz="2800" dirty="0" smtClean="0">
                <a:solidFill>
                  <a:schemeClr val="tx1"/>
                </a:solidFill>
              </a:rPr>
              <a:t>l</a:t>
            </a:r>
            <a:r>
              <a:rPr lang="ru-RU" sz="2800" dirty="0" err="1" smtClean="0">
                <a:solidFill>
                  <a:schemeClr val="tx1"/>
                </a:solidFill>
              </a:rPr>
              <a:t>аджубарабги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предложениялдасан</a:t>
            </a:r>
            <a:r>
              <a:rPr lang="ru-RU" sz="4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3200" dirty="0" err="1" smtClean="0">
                <a:solidFill>
                  <a:schemeClr val="tx1"/>
                </a:solidFill>
              </a:rPr>
              <a:t>Мисал</a:t>
            </a:r>
            <a:r>
              <a:rPr lang="ru-RU" sz="2400" u="sng" dirty="0" smtClean="0">
                <a:solidFill>
                  <a:schemeClr val="tx1"/>
                </a:solidFill>
              </a:rPr>
              <a:t>: </a:t>
            </a:r>
            <a:r>
              <a:rPr lang="ru-RU" sz="2400" u="sng" dirty="0" smtClean="0">
                <a:solidFill>
                  <a:schemeClr val="tx1"/>
                </a:solidFill>
              </a:rPr>
              <a:t>   </a:t>
            </a:r>
            <a:r>
              <a:rPr lang="ru-RU" sz="48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</a:t>
            </a:r>
            <a:r>
              <a:rPr lang="ru-RU" sz="48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къецазда</a:t>
            </a:r>
            <a:r>
              <a:rPr lang="ru-RU" sz="48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</a:t>
            </a:r>
            <a:r>
              <a:rPr lang="en-US" sz="48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48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ахьаллъич</a:t>
            </a:r>
            <a:r>
              <a:rPr lang="en-US" sz="48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48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48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исана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щайин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абуни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гьоркьоса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камич</a:t>
            </a:r>
            <a:r>
              <a:rPr lang="en-US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 рак</a:t>
            </a:r>
            <a:r>
              <a:rPr lang="en-US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4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аризе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</a:t>
            </a:r>
            <a:r>
              <a:rPr lang="en-US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4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</a:t>
            </a:r>
            <a:r>
              <a:rPr lang="en-US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77335" y="4307304"/>
            <a:ext cx="3838074" cy="842212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8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6726" y="0"/>
            <a:ext cx="8596668" cy="636188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  </a:t>
            </a:r>
            <a:r>
              <a:rPr lang="ru-RU" sz="4000" dirty="0" err="1" smtClean="0">
                <a:solidFill>
                  <a:schemeClr val="tx1"/>
                </a:solidFill>
              </a:rPr>
              <a:t>Гьал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 err="1" smtClean="0">
                <a:solidFill>
                  <a:schemeClr val="tx1"/>
                </a:solidFill>
              </a:rPr>
              <a:t>кинал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 err="1" smtClean="0">
                <a:solidFill>
                  <a:schemeClr val="tx1"/>
                </a:solidFill>
              </a:rPr>
              <a:t>раг</a:t>
            </a:r>
            <a:r>
              <a:rPr lang="en-US" sz="4000" dirty="0" smtClean="0">
                <a:solidFill>
                  <a:schemeClr val="tx1"/>
                </a:solidFill>
              </a:rPr>
              <a:t>l</a:t>
            </a:r>
            <a:r>
              <a:rPr lang="ru-RU" sz="4000" dirty="0" err="1" smtClean="0">
                <a:solidFill>
                  <a:schemeClr val="tx1"/>
                </a:solidFill>
              </a:rPr>
              <a:t>аби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 err="1" smtClean="0">
                <a:solidFill>
                  <a:schemeClr val="tx1"/>
                </a:solidFill>
              </a:rPr>
              <a:t>кколел</a:t>
            </a:r>
            <a:r>
              <a:rPr lang="ru-RU" sz="4000" dirty="0" smtClean="0">
                <a:solidFill>
                  <a:schemeClr val="tx1"/>
                </a:solidFill>
              </a:rPr>
              <a:t>?</a:t>
            </a:r>
            <a:endParaRPr lang="ru-RU" sz="5400" dirty="0" smtClean="0">
              <a:solidFill>
                <a:schemeClr val="tx1"/>
              </a:solidFill>
            </a:endParaRPr>
          </a:p>
          <a:p>
            <a:r>
              <a:rPr lang="ru-RU" sz="5400" dirty="0" smtClean="0"/>
              <a:t> </a:t>
            </a:r>
            <a:r>
              <a:rPr lang="ru-RU" sz="5400" dirty="0" err="1" smtClean="0">
                <a:solidFill>
                  <a:schemeClr val="tx1"/>
                </a:solidFill>
              </a:rPr>
              <a:t>Щайин</a:t>
            </a:r>
            <a:r>
              <a:rPr lang="ru-RU" sz="5400" dirty="0" smtClean="0">
                <a:solidFill>
                  <a:schemeClr val="tx1"/>
                </a:solidFill>
              </a:rPr>
              <a:t> </a:t>
            </a:r>
            <a:r>
              <a:rPr lang="ru-RU" sz="5400" dirty="0" err="1" smtClean="0">
                <a:solidFill>
                  <a:schemeClr val="tx1"/>
                </a:solidFill>
              </a:rPr>
              <a:t>абуни</a:t>
            </a:r>
            <a:r>
              <a:rPr lang="ru-RU" sz="5400" dirty="0" smtClean="0">
                <a:solidFill>
                  <a:schemeClr val="tx1"/>
                </a:solidFill>
              </a:rPr>
              <a:t>, </a:t>
            </a:r>
            <a:r>
              <a:rPr lang="ru-RU" sz="5400" dirty="0" err="1" smtClean="0">
                <a:solidFill>
                  <a:schemeClr val="tx1"/>
                </a:solidFill>
              </a:rPr>
              <a:t>гьединлъидал</a:t>
            </a:r>
            <a:r>
              <a:rPr lang="ru-RU" sz="5400" dirty="0" smtClean="0">
                <a:solidFill>
                  <a:schemeClr val="tx1"/>
                </a:solidFill>
              </a:rPr>
              <a:t>, </a:t>
            </a:r>
            <a:r>
              <a:rPr lang="ru-RU" sz="5400" dirty="0" err="1" smtClean="0">
                <a:solidFill>
                  <a:schemeClr val="tx1"/>
                </a:solidFill>
              </a:rPr>
              <a:t>гьебмехалъ</a:t>
            </a:r>
            <a:endParaRPr lang="ru-RU" sz="5400" dirty="0" smtClean="0">
              <a:solidFill>
                <a:schemeClr val="tx1"/>
              </a:solidFill>
            </a:endParaRPr>
          </a:p>
          <a:p>
            <a:endParaRPr lang="ru-RU" sz="5400" dirty="0">
              <a:solidFill>
                <a:schemeClr val="tx1"/>
              </a:solidFill>
            </a:endParaRPr>
          </a:p>
          <a:p>
            <a:r>
              <a:rPr lang="ru-RU" sz="5400" dirty="0" smtClean="0"/>
              <a:t>  </a:t>
            </a:r>
            <a:r>
              <a:rPr lang="ru-RU" sz="5400" dirty="0" smtClean="0">
                <a:solidFill>
                  <a:schemeClr val="tx1"/>
                </a:solidFill>
              </a:rPr>
              <a:t>Г</a:t>
            </a:r>
            <a:r>
              <a:rPr lang="en-US" sz="5400" dirty="0" smtClean="0">
                <a:solidFill>
                  <a:schemeClr val="tx1"/>
                </a:solidFill>
              </a:rPr>
              <a:t>l</a:t>
            </a:r>
            <a:r>
              <a:rPr lang="ru-RU" sz="5400" dirty="0" err="1" smtClean="0">
                <a:solidFill>
                  <a:schemeClr val="tx1"/>
                </a:solidFill>
              </a:rPr>
              <a:t>адин</a:t>
            </a:r>
            <a:r>
              <a:rPr lang="ru-RU" sz="5400" dirty="0" smtClean="0">
                <a:solidFill>
                  <a:schemeClr val="tx1"/>
                </a:solidFill>
              </a:rPr>
              <a:t>, </a:t>
            </a:r>
            <a:r>
              <a:rPr lang="ru-RU" sz="5400" dirty="0" err="1" smtClean="0">
                <a:solidFill>
                  <a:schemeClr val="tx1"/>
                </a:solidFill>
              </a:rPr>
              <a:t>кинигин</a:t>
            </a:r>
            <a:r>
              <a:rPr lang="ru-RU" sz="5400" dirty="0" smtClean="0"/>
              <a:t>. 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28384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44988" y="304450"/>
            <a:ext cx="8596668" cy="6553549"/>
          </a:xfrm>
        </p:spPr>
        <p:txBody>
          <a:bodyPr>
            <a:normAutofit/>
          </a:bodyPr>
          <a:lstStyle/>
          <a:p>
            <a:r>
              <a:rPr lang="ru-RU" sz="5400" u="sng" dirty="0" smtClean="0">
                <a:solidFill>
                  <a:schemeClr val="tx1"/>
                </a:solidFill>
              </a:rPr>
              <a:t>Мух</a:t>
            </a:r>
            <a:r>
              <a:rPr lang="en-US" sz="5400" u="sng" dirty="0" smtClean="0">
                <a:solidFill>
                  <a:schemeClr val="tx1"/>
                </a:solidFill>
              </a:rPr>
              <a:t>l</a:t>
            </a:r>
            <a:r>
              <a:rPr lang="ru-RU" sz="5400" u="sng" dirty="0" err="1" smtClean="0">
                <a:solidFill>
                  <a:schemeClr val="tx1"/>
                </a:solidFill>
              </a:rPr>
              <a:t>амад</a:t>
            </a:r>
            <a:r>
              <a:rPr lang="ru-RU" sz="5400" u="sng" dirty="0" smtClean="0">
                <a:solidFill>
                  <a:schemeClr val="tx1"/>
                </a:solidFill>
              </a:rPr>
              <a:t> </a:t>
            </a:r>
            <a:r>
              <a:rPr lang="ru-RU" sz="5400" u="sng" dirty="0" err="1" smtClean="0">
                <a:solidFill>
                  <a:schemeClr val="tx1"/>
                </a:solidFill>
              </a:rPr>
              <a:t>жакъа</a:t>
            </a:r>
            <a:r>
              <a:rPr lang="ru-RU" sz="5400" u="sng" dirty="0" smtClean="0">
                <a:solidFill>
                  <a:schemeClr val="tx1"/>
                </a:solidFill>
              </a:rPr>
              <a:t> ц</a:t>
            </a:r>
            <a:r>
              <a:rPr lang="en-US" sz="5400" u="sng" dirty="0" smtClean="0">
                <a:solidFill>
                  <a:schemeClr val="tx1"/>
                </a:solidFill>
              </a:rPr>
              <a:t>l</a:t>
            </a:r>
            <a:r>
              <a:rPr lang="ru-RU" sz="5400" u="sng" dirty="0" err="1" smtClean="0">
                <a:solidFill>
                  <a:schemeClr val="tx1"/>
                </a:solidFill>
              </a:rPr>
              <a:t>алдон</a:t>
            </a:r>
            <a:r>
              <a:rPr lang="ru-RU" sz="5400" u="sng" dirty="0" smtClean="0">
                <a:solidFill>
                  <a:schemeClr val="tx1"/>
                </a:solidFill>
              </a:rPr>
              <a:t> </a:t>
            </a:r>
            <a:r>
              <a:rPr lang="ru-RU" sz="5400" u="sng" dirty="0" err="1" smtClean="0">
                <a:solidFill>
                  <a:schemeClr val="tx1"/>
                </a:solidFill>
              </a:rPr>
              <a:t>гьеч</a:t>
            </a:r>
            <a:r>
              <a:rPr lang="en-US" sz="5400" u="sng" dirty="0" smtClean="0">
                <a:solidFill>
                  <a:schemeClr val="tx1"/>
                </a:solidFill>
              </a:rPr>
              <a:t>l</a:t>
            </a:r>
            <a:r>
              <a:rPr lang="ru-RU" sz="5400" u="sng" dirty="0" smtClean="0">
                <a:solidFill>
                  <a:schemeClr val="tx1"/>
                </a:solidFill>
              </a:rPr>
              <a:t>о</a:t>
            </a:r>
            <a:r>
              <a:rPr lang="ru-RU" sz="5400" dirty="0" smtClean="0">
                <a:solidFill>
                  <a:schemeClr val="tx1"/>
                </a:solidFill>
              </a:rPr>
              <a:t>, </a:t>
            </a:r>
            <a:r>
              <a:rPr lang="ru-RU" sz="5400" dirty="0" err="1" smtClean="0">
                <a:solidFill>
                  <a:schemeClr val="tx1"/>
                </a:solidFill>
              </a:rPr>
              <a:t>щайин</a:t>
            </a:r>
            <a:r>
              <a:rPr lang="ru-RU" sz="5400" dirty="0" smtClean="0">
                <a:solidFill>
                  <a:schemeClr val="tx1"/>
                </a:solidFill>
              </a:rPr>
              <a:t> </a:t>
            </a:r>
            <a:r>
              <a:rPr lang="ru-RU" sz="5400" dirty="0" err="1" smtClean="0">
                <a:solidFill>
                  <a:schemeClr val="tx1"/>
                </a:solidFill>
              </a:rPr>
              <a:t>абуни</a:t>
            </a:r>
            <a:r>
              <a:rPr lang="ru-RU" sz="5400" dirty="0" smtClean="0">
                <a:solidFill>
                  <a:schemeClr val="tx1"/>
                </a:solidFill>
              </a:rPr>
              <a:t> </a:t>
            </a:r>
            <a:r>
              <a:rPr lang="ru-RU" sz="5400" dirty="0" err="1" smtClean="0">
                <a:solidFill>
                  <a:schemeClr val="tx1"/>
                </a:solidFill>
              </a:rPr>
              <a:t>гьесул</a:t>
            </a:r>
            <a:r>
              <a:rPr lang="ru-RU" sz="5400" dirty="0" smtClean="0">
                <a:solidFill>
                  <a:schemeClr val="tx1"/>
                </a:solidFill>
              </a:rPr>
              <a:t> </a:t>
            </a:r>
            <a:r>
              <a:rPr lang="ru-RU" sz="5400" dirty="0" err="1" smtClean="0">
                <a:solidFill>
                  <a:schemeClr val="tx1"/>
                </a:solidFill>
              </a:rPr>
              <a:t>рокъоб</a:t>
            </a:r>
            <a:r>
              <a:rPr lang="ru-RU" sz="5400" dirty="0" smtClean="0">
                <a:solidFill>
                  <a:schemeClr val="tx1"/>
                </a:solidFill>
              </a:rPr>
              <a:t> </a:t>
            </a:r>
            <a:r>
              <a:rPr lang="ru-RU" sz="5400" dirty="0" err="1" smtClean="0">
                <a:solidFill>
                  <a:schemeClr val="tx1"/>
                </a:solidFill>
              </a:rPr>
              <a:t>канлъи</a:t>
            </a:r>
            <a:r>
              <a:rPr lang="ru-RU" sz="5400" dirty="0" smtClean="0">
                <a:solidFill>
                  <a:schemeClr val="tx1"/>
                </a:solidFill>
              </a:rPr>
              <a:t> бук</a:t>
            </a:r>
            <a:r>
              <a:rPr lang="en-US" sz="5400" dirty="0" smtClean="0">
                <a:solidFill>
                  <a:schemeClr val="tx1"/>
                </a:solidFill>
              </a:rPr>
              <a:t>l</a:t>
            </a:r>
            <a:r>
              <a:rPr lang="ru-RU" sz="5400" dirty="0" err="1" smtClean="0">
                <a:solidFill>
                  <a:schemeClr val="tx1"/>
                </a:solidFill>
              </a:rPr>
              <a:t>инч</a:t>
            </a:r>
            <a:r>
              <a:rPr lang="en-US" sz="5400" dirty="0" smtClean="0">
                <a:solidFill>
                  <a:schemeClr val="tx1"/>
                </a:solidFill>
              </a:rPr>
              <a:t>l</a:t>
            </a:r>
            <a:r>
              <a:rPr lang="ru-RU" sz="5400" dirty="0" err="1" smtClean="0">
                <a:solidFill>
                  <a:schemeClr val="tx1"/>
                </a:solidFill>
              </a:rPr>
              <a:t>елъул</a:t>
            </a:r>
            <a:r>
              <a:rPr lang="ru-RU" sz="5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Г</a:t>
            </a:r>
            <a:r>
              <a:rPr lang="en-US" sz="2800" b="1" dirty="0" err="1" smtClean="0">
                <a:solidFill>
                  <a:schemeClr val="tx1"/>
                </a:solidFill>
              </a:rPr>
              <a:t>lи</a:t>
            </a:r>
            <a:r>
              <a:rPr lang="ru-RU" sz="2800" b="1" dirty="0" err="1" smtClean="0">
                <a:solidFill>
                  <a:schemeClr val="tx1"/>
                </a:solidFill>
              </a:rPr>
              <a:t>лла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</a:rPr>
              <a:t>мурадалъул</a:t>
            </a:r>
            <a:r>
              <a:rPr lang="ru-RU" sz="2800" b="1" dirty="0" smtClean="0">
                <a:solidFill>
                  <a:schemeClr val="tx1"/>
                </a:solidFill>
              </a:rPr>
              <a:t> маг</a:t>
            </a:r>
            <a:r>
              <a:rPr lang="en-US" sz="2800" b="1" dirty="0" smtClean="0">
                <a:solidFill>
                  <a:schemeClr val="tx1"/>
                </a:solidFill>
              </a:rPr>
              <a:t>l</a:t>
            </a:r>
            <a:r>
              <a:rPr lang="ru-RU" sz="2800" b="1" dirty="0" err="1" smtClean="0">
                <a:solidFill>
                  <a:schemeClr val="tx1"/>
                </a:solidFill>
              </a:rPr>
              <a:t>наялъул</a:t>
            </a:r>
            <a:r>
              <a:rPr lang="ru-RU" sz="2800" dirty="0" smtClean="0">
                <a:solidFill>
                  <a:schemeClr val="tx1"/>
                </a:solidFill>
              </a:rPr>
              <a:t> (</a:t>
            </a:r>
            <a:r>
              <a:rPr lang="ru-RU" sz="2800" dirty="0" err="1" smtClean="0">
                <a:solidFill>
                  <a:schemeClr val="tx1"/>
                </a:solidFill>
              </a:rPr>
              <a:t>щай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абуни</a:t>
            </a:r>
            <a:r>
              <a:rPr lang="ru-RU" sz="2800" dirty="0" smtClean="0">
                <a:solidFill>
                  <a:schemeClr val="tx1"/>
                </a:solidFill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</a:rPr>
              <a:t>щай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гурого</a:t>
            </a:r>
            <a:r>
              <a:rPr lang="ru-RU" sz="2800" dirty="0" smtClean="0">
                <a:solidFill>
                  <a:schemeClr val="tx1"/>
                </a:solidFill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</a:rPr>
              <a:t>щай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гурелъул</a:t>
            </a:r>
            <a:r>
              <a:rPr lang="ru-RU" sz="2800" dirty="0" smtClean="0">
                <a:solidFill>
                  <a:schemeClr val="tx1"/>
                </a:solidFill>
              </a:rPr>
              <a:t>).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Х</a:t>
            </a:r>
            <a:r>
              <a:rPr lang="en-US" sz="2800" b="1" dirty="0" smtClean="0">
                <a:solidFill>
                  <a:schemeClr val="tx1"/>
                </a:solidFill>
              </a:rPr>
              <a:t>l</a:t>
            </a:r>
            <a:r>
              <a:rPr lang="ru-RU" sz="2800" b="1" dirty="0" err="1" smtClean="0">
                <a:solidFill>
                  <a:schemeClr val="tx1"/>
                </a:solidFill>
              </a:rPr>
              <a:t>асил</a:t>
            </a:r>
            <a:r>
              <a:rPr lang="ru-RU" sz="2800" b="1" dirty="0" smtClean="0">
                <a:solidFill>
                  <a:schemeClr val="tx1"/>
                </a:solidFill>
              </a:rPr>
              <a:t> бич</a:t>
            </a:r>
            <a:r>
              <a:rPr lang="en-US" sz="2800" b="1" dirty="0" smtClean="0">
                <a:solidFill>
                  <a:schemeClr val="tx1"/>
                </a:solidFill>
              </a:rPr>
              <a:t>l</a:t>
            </a:r>
            <a:r>
              <a:rPr lang="ru-RU" sz="2800" b="1" dirty="0" smtClean="0">
                <a:solidFill>
                  <a:schemeClr val="tx1"/>
                </a:solidFill>
              </a:rPr>
              <a:t>ч</a:t>
            </a:r>
            <a:r>
              <a:rPr lang="en-US" sz="2800" b="1" dirty="0" smtClean="0">
                <a:solidFill>
                  <a:schemeClr val="tx1"/>
                </a:solidFill>
              </a:rPr>
              <a:t>l</a:t>
            </a:r>
            <a:r>
              <a:rPr lang="ru-RU" sz="2800" b="1" dirty="0" err="1" smtClean="0">
                <a:solidFill>
                  <a:schemeClr val="tx1"/>
                </a:solidFill>
              </a:rPr>
              <a:t>изабулеб</a:t>
            </a:r>
            <a:r>
              <a:rPr lang="ru-RU" sz="2800" b="1" dirty="0" smtClean="0">
                <a:solidFill>
                  <a:schemeClr val="tx1"/>
                </a:solidFill>
              </a:rPr>
              <a:t> маг</a:t>
            </a:r>
            <a:r>
              <a:rPr lang="en-US" sz="2800" b="1" dirty="0" smtClean="0">
                <a:solidFill>
                  <a:schemeClr val="tx1"/>
                </a:solidFill>
              </a:rPr>
              <a:t>l</a:t>
            </a:r>
            <a:r>
              <a:rPr lang="ru-RU" sz="2800" b="1" dirty="0" err="1" smtClean="0">
                <a:solidFill>
                  <a:schemeClr val="tx1"/>
                </a:solidFill>
              </a:rPr>
              <a:t>наялъул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(</a:t>
            </a:r>
            <a:r>
              <a:rPr lang="ru-RU" sz="2800" dirty="0" err="1" smtClean="0">
                <a:solidFill>
                  <a:schemeClr val="tx1"/>
                </a:solidFill>
              </a:rPr>
              <a:t>гьединлъидал</a:t>
            </a:r>
            <a:r>
              <a:rPr lang="ru-RU" sz="2800" dirty="0" smtClean="0">
                <a:solidFill>
                  <a:schemeClr val="tx1"/>
                </a:solidFill>
              </a:rPr>
              <a:t> ,</a:t>
            </a:r>
            <a:r>
              <a:rPr lang="ru-RU" sz="2800" dirty="0" err="1" smtClean="0">
                <a:solidFill>
                  <a:schemeClr val="tx1"/>
                </a:solidFill>
              </a:rPr>
              <a:t>гьелъие</a:t>
            </a:r>
            <a:r>
              <a:rPr lang="ru-RU" sz="2800" dirty="0" smtClean="0">
                <a:solidFill>
                  <a:schemeClr val="tx1"/>
                </a:solidFill>
              </a:rPr>
              <a:t> г</a:t>
            </a:r>
            <a:r>
              <a:rPr lang="en-US" sz="2800" dirty="0" smtClean="0">
                <a:solidFill>
                  <a:schemeClr val="tx1"/>
                </a:solidFill>
              </a:rPr>
              <a:t>l</a:t>
            </a:r>
            <a:r>
              <a:rPr lang="ru-RU" sz="2800" dirty="0" err="1" smtClean="0">
                <a:solidFill>
                  <a:schemeClr val="tx1"/>
                </a:solidFill>
              </a:rPr>
              <a:t>оло</a:t>
            </a:r>
            <a:r>
              <a:rPr lang="ru-RU" sz="2800" dirty="0" smtClean="0">
                <a:solidFill>
                  <a:schemeClr val="tx1"/>
                </a:solidFill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</a:rPr>
              <a:t>гьелдалъун</a:t>
            </a:r>
            <a:r>
              <a:rPr lang="ru-RU" sz="2800" dirty="0" smtClean="0">
                <a:solidFill>
                  <a:schemeClr val="tx1"/>
                </a:solidFill>
              </a:rPr>
              <a:t>).</a:t>
            </a:r>
          </a:p>
          <a:p>
            <a:r>
              <a:rPr lang="ru-RU" sz="2800" b="1" dirty="0" err="1" smtClean="0">
                <a:solidFill>
                  <a:schemeClr val="tx1"/>
                </a:solidFill>
              </a:rPr>
              <a:t>Заманияб</a:t>
            </a:r>
            <a:r>
              <a:rPr lang="ru-RU" sz="2800" b="1" dirty="0" smtClean="0">
                <a:solidFill>
                  <a:schemeClr val="tx1"/>
                </a:solidFill>
              </a:rPr>
              <a:t> маг</a:t>
            </a:r>
            <a:r>
              <a:rPr lang="en-US" sz="2800" b="1" dirty="0" smtClean="0">
                <a:solidFill>
                  <a:schemeClr val="tx1"/>
                </a:solidFill>
              </a:rPr>
              <a:t>l</a:t>
            </a:r>
            <a:r>
              <a:rPr lang="ru-RU" sz="2800" b="1" dirty="0" err="1" smtClean="0">
                <a:solidFill>
                  <a:schemeClr val="tx1"/>
                </a:solidFill>
              </a:rPr>
              <a:t>наялъул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(</a:t>
            </a:r>
            <a:r>
              <a:rPr lang="ru-RU" sz="2800" dirty="0" err="1" smtClean="0">
                <a:solidFill>
                  <a:schemeClr val="tx1"/>
                </a:solidFill>
              </a:rPr>
              <a:t>гьебмехалъ</a:t>
            </a:r>
            <a:r>
              <a:rPr lang="ru-RU" sz="2800" dirty="0" smtClean="0">
                <a:solidFill>
                  <a:schemeClr val="tx1"/>
                </a:solidFill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</a:rPr>
              <a:t>гьебзаманалда</a:t>
            </a:r>
            <a:r>
              <a:rPr lang="ru-RU" sz="2800" dirty="0" smtClean="0">
                <a:solidFill>
                  <a:schemeClr val="tx1"/>
                </a:solidFill>
              </a:rPr>
              <a:t>)</a:t>
            </a: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63517" y="1275348"/>
            <a:ext cx="4728411" cy="828086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60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4542</TotalTime>
  <Words>893</Words>
  <Application>Microsoft Office PowerPoint</Application>
  <PresentationFormat>Широкоэкранный</PresentationFormat>
  <Paragraphs>107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Calibri</vt:lpstr>
      <vt:lpstr>Monotype Corsiva</vt:lpstr>
      <vt:lpstr>Tempus Sans ITC</vt:lpstr>
      <vt:lpstr>Times New Roman</vt:lpstr>
      <vt:lpstr>Trebuchet MS</vt:lpstr>
      <vt:lpstr>Wingdings 3</vt:lpstr>
      <vt:lpstr>Грань</vt:lpstr>
      <vt:lpstr>Лъикl щварал авар мацlалъул дарсиде.</vt:lpstr>
      <vt:lpstr>Дарсил тема: Битlараб дополнениелъун тlаджубараб предложение.</vt:lpstr>
      <vt:lpstr>«Магlарул мацl»</vt:lpstr>
      <vt:lpstr>Презентация PowerPoint</vt:lpstr>
      <vt:lpstr>       Лъималазе гьабураб.</vt:lpstr>
      <vt:lpstr>1.Жубараб предложение?  2.Кинаб кlиго бутlаялде бикьун бугеб жубараб предложение?  </vt:lpstr>
      <vt:lpstr>Жубараб нахъбилъараб предложение.</vt:lpstr>
      <vt:lpstr>Презентация PowerPoint</vt:lpstr>
      <vt:lpstr>Презентация PowerPoint</vt:lpstr>
      <vt:lpstr>Презентация PowerPoint</vt:lpstr>
      <vt:lpstr>Гьел нахърилъиналъул рагlабиги гъорлъе ккезарун цо-цо мисал бачине. Суратал кумекалъе материал.  Щай абуни.</vt:lpstr>
      <vt:lpstr>Презентация PowerPoint</vt:lpstr>
      <vt:lpstr>Презентация PowerPoint</vt:lpstr>
      <vt:lpstr>                        щайин абуни,                         гьединлъидал,                            гьебмехалъ.</vt:lpstr>
      <vt:lpstr>Подлежащеелъун тlаджубараб предложение.  Гlемер мех барасда гlемер бихьула.(Лъида?-жинда падеж). Вехь вокьарасе гьойги бокьула. (Лъие?-кьов.падеж). Жиндиего чед гьабуларес чидае мучари гьабуларо. (Лъица?-актив падеж).</vt:lpstr>
      <vt:lpstr>Цlияб дарс: Битlараб дополнениелъун              тlаджубараб предложение.                                 Щиб? Дов чи Иманшапи вукlин нижеда нахъа гурони  лъачlо.         Щиб? Рукъигат цlалдолей йикlин жакъа лъана дозда.</vt:lpstr>
      <vt:lpstr>Битlараб дополнениелъун тlаджубараб предложениялъулъ сказуемоелъун ккун букlуна глаголияб цlар, причастие ва гьединго гlадатал предложениязулъ хlалтlизарулел сказуемоялда хадур  -лъи, -ялъи,-ан,-ян,-илан, йилан,-ин гlадал тlелал нахърегlарал хасал формабазул цояб. </vt:lpstr>
      <vt:lpstr>Презентация PowerPoint</vt:lpstr>
      <vt:lpstr>Презентация PowerPoint</vt:lpstr>
      <vt:lpstr>Хlалтlи 200 гьумер 125. </vt:lpstr>
      <vt:lpstr>Рокъ хlалтlи-199 гьумер 124.</vt:lpstr>
      <vt:lpstr>Презентация PowerPoint</vt:lpstr>
      <vt:lpstr>Гlурус мацlцlалде руссинаризе предложениял.</vt:lpstr>
      <vt:lpstr>Презентация PowerPoint</vt:lpstr>
      <vt:lpstr>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ПрРРРорпгпггГОПОооПгП</dc:title>
  <dc:creator>Fatima</dc:creator>
  <cp:lastModifiedBy>Fatima</cp:lastModifiedBy>
  <cp:revision>53</cp:revision>
  <dcterms:created xsi:type="dcterms:W3CDTF">2017-02-09T15:26:32Z</dcterms:created>
  <dcterms:modified xsi:type="dcterms:W3CDTF">2017-02-16T04:01:23Z</dcterms:modified>
</cp:coreProperties>
</file>