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9" r:id="rId13"/>
    <p:sldId id="270" r:id="rId14"/>
    <p:sldId id="268" r:id="rId15"/>
    <p:sldId id="266" r:id="rId16"/>
    <p:sldId id="267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94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090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40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6942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9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362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538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289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4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46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29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321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469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66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532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10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37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42C0C-A9AD-4B6D-8529-30687C5CC7FD}" type="datetimeFigureOut">
              <a:rPr lang="ru-RU" smtClean="0"/>
              <a:t>20.10.2016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CB58214-6D8D-47A3-AC64-FA7AD1174F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4929" y="1930400"/>
            <a:ext cx="6087018" cy="4403865"/>
          </a:xfrm>
        </p:spPr>
      </p:pic>
    </p:spTree>
    <p:extLst>
      <p:ext uri="{BB962C8B-B14F-4D97-AF65-F5344CB8AC3E}">
        <p14:creationId xmlns:p14="http://schemas.microsoft.com/office/powerpoint/2010/main" val="251691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571" y="1515980"/>
            <a:ext cx="7019431" cy="4800599"/>
          </a:xfrm>
        </p:spPr>
      </p:pic>
    </p:spTree>
    <p:extLst>
      <p:ext uri="{BB962C8B-B14F-4D97-AF65-F5344CB8AC3E}">
        <p14:creationId xmlns:p14="http://schemas.microsoft.com/office/powerpoint/2010/main" val="305750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484" y="950495"/>
            <a:ext cx="6018243" cy="4507873"/>
          </a:xfrm>
        </p:spPr>
      </p:pic>
    </p:spTree>
    <p:extLst>
      <p:ext uri="{BB962C8B-B14F-4D97-AF65-F5344CB8AC3E}">
        <p14:creationId xmlns:p14="http://schemas.microsoft.com/office/powerpoint/2010/main" val="3664216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389" y="1106906"/>
            <a:ext cx="7688779" cy="4836694"/>
          </a:xfrm>
        </p:spPr>
      </p:pic>
    </p:spTree>
    <p:extLst>
      <p:ext uri="{BB962C8B-B14F-4D97-AF65-F5344CB8AC3E}">
        <p14:creationId xmlns:p14="http://schemas.microsoft.com/office/powerpoint/2010/main" val="232500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348" y="1624263"/>
            <a:ext cx="5763126" cy="4259179"/>
          </a:xfrm>
        </p:spPr>
      </p:pic>
    </p:spTree>
    <p:extLst>
      <p:ext uri="{BB962C8B-B14F-4D97-AF65-F5344CB8AC3E}">
        <p14:creationId xmlns:p14="http://schemas.microsoft.com/office/powerpoint/2010/main" val="1286478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9598" y="1270000"/>
            <a:ext cx="7950202" cy="4872790"/>
          </a:xfrm>
        </p:spPr>
      </p:pic>
    </p:spTree>
    <p:extLst>
      <p:ext uri="{BB962C8B-B14F-4D97-AF65-F5344CB8AC3E}">
        <p14:creationId xmlns:p14="http://schemas.microsoft.com/office/powerpoint/2010/main" val="167197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249" y="1185777"/>
            <a:ext cx="6006571" cy="4481095"/>
          </a:xfrm>
        </p:spPr>
      </p:pic>
    </p:spTree>
    <p:extLst>
      <p:ext uri="{BB962C8B-B14F-4D97-AF65-F5344CB8AC3E}">
        <p14:creationId xmlns:p14="http://schemas.microsoft.com/office/powerpoint/2010/main" val="221179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64" y="1564105"/>
            <a:ext cx="7708408" cy="4584032"/>
          </a:xfrm>
        </p:spPr>
      </p:pic>
    </p:spTree>
    <p:extLst>
      <p:ext uri="{BB962C8B-B14F-4D97-AF65-F5344CB8AC3E}">
        <p14:creationId xmlns:p14="http://schemas.microsoft.com/office/powerpoint/2010/main" val="47018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1773" y="2062706"/>
            <a:ext cx="6048908" cy="4025273"/>
          </a:xfrm>
        </p:spPr>
      </p:pic>
    </p:spTree>
    <p:extLst>
      <p:ext uri="{BB962C8B-B14F-4D97-AF65-F5344CB8AC3E}">
        <p14:creationId xmlns:p14="http://schemas.microsoft.com/office/powerpoint/2010/main" val="170209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675" y="757989"/>
            <a:ext cx="6990346" cy="5919537"/>
          </a:xfrm>
        </p:spPr>
      </p:pic>
    </p:spTree>
    <p:extLst>
      <p:ext uri="{BB962C8B-B14F-4D97-AF65-F5344CB8AC3E}">
        <p14:creationId xmlns:p14="http://schemas.microsoft.com/office/powerpoint/2010/main" val="30621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999" y="609600"/>
            <a:ext cx="8533234" cy="5678904"/>
          </a:xfrm>
        </p:spPr>
      </p:pic>
    </p:spTree>
    <p:extLst>
      <p:ext uri="{BB962C8B-B14F-4D97-AF65-F5344CB8AC3E}">
        <p14:creationId xmlns:p14="http://schemas.microsoft.com/office/powerpoint/2010/main" val="21169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2640" y="-122827"/>
            <a:ext cx="5255246" cy="6562521"/>
          </a:xfrm>
        </p:spPr>
      </p:pic>
    </p:spTree>
    <p:extLst>
      <p:ext uri="{BB962C8B-B14F-4D97-AF65-F5344CB8AC3E}">
        <p14:creationId xmlns:p14="http://schemas.microsoft.com/office/powerpoint/2010/main" val="18114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4236" y="609600"/>
            <a:ext cx="5803647" cy="5654842"/>
          </a:xfrm>
        </p:spPr>
      </p:pic>
    </p:spTree>
    <p:extLst>
      <p:ext uri="{BB962C8B-B14F-4D97-AF65-F5344CB8AC3E}">
        <p14:creationId xmlns:p14="http://schemas.microsoft.com/office/powerpoint/2010/main" val="15540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519" y="2201069"/>
            <a:ext cx="5715000" cy="3800475"/>
          </a:xfrm>
        </p:spPr>
      </p:pic>
    </p:spTree>
    <p:extLst>
      <p:ext uri="{BB962C8B-B14F-4D97-AF65-F5344CB8AC3E}">
        <p14:creationId xmlns:p14="http://schemas.microsoft.com/office/powerpoint/2010/main" val="227838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466" y="950495"/>
            <a:ext cx="7811536" cy="5450305"/>
          </a:xfrm>
        </p:spPr>
      </p:pic>
    </p:spTree>
    <p:extLst>
      <p:ext uri="{BB962C8B-B14F-4D97-AF65-F5344CB8AC3E}">
        <p14:creationId xmlns:p14="http://schemas.microsoft.com/office/powerpoint/2010/main" val="13197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608" y="1270000"/>
            <a:ext cx="6813949" cy="5347368"/>
          </a:xfrm>
        </p:spPr>
      </p:pic>
    </p:spTree>
    <p:extLst>
      <p:ext uri="{BB962C8B-B14F-4D97-AF65-F5344CB8AC3E}">
        <p14:creationId xmlns:p14="http://schemas.microsoft.com/office/powerpoint/2010/main" val="428607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214" y="609600"/>
            <a:ext cx="9450363" cy="6573253"/>
          </a:xfrm>
        </p:spPr>
      </p:pic>
    </p:spTree>
    <p:extLst>
      <p:ext uri="{BB962C8B-B14F-4D97-AF65-F5344CB8AC3E}">
        <p14:creationId xmlns:p14="http://schemas.microsoft.com/office/powerpoint/2010/main" val="265266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0</Words>
  <Application>Microsoft Office PowerPoint</Application>
  <PresentationFormat>Широкоэкранный</PresentationFormat>
  <Paragraphs>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Fatima</dc:creator>
  <cp:lastModifiedBy>Fatima</cp:lastModifiedBy>
  <cp:revision>1</cp:revision>
  <dcterms:created xsi:type="dcterms:W3CDTF">2016-10-20T00:02:30Z</dcterms:created>
  <dcterms:modified xsi:type="dcterms:W3CDTF">2016-10-20T00:10:03Z</dcterms:modified>
</cp:coreProperties>
</file>